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7" r:id="rId6"/>
    <p:sldId id="274" r:id="rId7"/>
    <p:sldId id="283" r:id="rId8"/>
    <p:sldId id="286" r:id="rId9"/>
    <p:sldId id="294" r:id="rId10"/>
    <p:sldId id="295" r:id="rId11"/>
    <p:sldId id="296" r:id="rId12"/>
    <p:sldId id="287" r:id="rId13"/>
    <p:sldId id="288" r:id="rId14"/>
    <p:sldId id="290" r:id="rId15"/>
    <p:sldId id="289" r:id="rId16"/>
    <p:sldId id="281" r:id="rId17"/>
  </p:sldIdLst>
  <p:sldSz cx="18288000" cy="10287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Open Sauce Bold" panose="020B0604020202020204" charset="0"/>
      <p:regular r:id="rId23"/>
    </p:embeddedFont>
    <p:embeddedFont>
      <p:font typeface="Open Sauce Light" panose="020B0604020202020204" charset="0"/>
      <p:regular r:id="rId24"/>
    </p:embeddedFont>
    <p:embeddedFont>
      <p:font typeface="Open Sauce Medium" panose="020B0604020202020204" charset="0"/>
      <p:regular r:id="rId25"/>
    </p:embeddedFont>
    <p:embeddedFont>
      <p:font typeface="Ovo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8208"/>
    <a:srgbClr val="FFFFFF"/>
    <a:srgbClr val="9B9B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E7765D-2BA7-4B8B-A83E-04A5CBA34345}" v="23" dt="2023-07-16T14:13:14.9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92" autoAdjust="0"/>
    <p:restoredTop sz="87355" autoAdjust="0"/>
  </p:normalViewPr>
  <p:slideViewPr>
    <p:cSldViewPr>
      <p:cViewPr>
        <p:scale>
          <a:sx n="33" d="100"/>
          <a:sy n="33" d="100"/>
        </p:scale>
        <p:origin x="2766" y="19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inrike Gilles" userId="ac909c8a-f9f5-41af-b5fc-36e00a0173dd" providerId="ADAL" clId="{E3E7765D-2BA7-4B8B-A83E-04A5CBA34345}"/>
    <pc:docChg chg="undo custSel addSld modSld sldOrd">
      <pc:chgData name="Heinrike Gilles" userId="ac909c8a-f9f5-41af-b5fc-36e00a0173dd" providerId="ADAL" clId="{E3E7765D-2BA7-4B8B-A83E-04A5CBA34345}" dt="2023-07-16T14:20:18.201" v="719" actId="20577"/>
      <pc:docMkLst>
        <pc:docMk/>
      </pc:docMkLst>
      <pc:sldChg chg="modSp mod">
        <pc:chgData name="Heinrike Gilles" userId="ac909c8a-f9f5-41af-b5fc-36e00a0173dd" providerId="ADAL" clId="{E3E7765D-2BA7-4B8B-A83E-04A5CBA34345}" dt="2023-07-16T14:16:16.200" v="692" actId="207"/>
        <pc:sldMkLst>
          <pc:docMk/>
          <pc:sldMk cId="0" sldId="257"/>
        </pc:sldMkLst>
        <pc:spChg chg="mod">
          <ac:chgData name="Heinrike Gilles" userId="ac909c8a-f9f5-41af-b5fc-36e00a0173dd" providerId="ADAL" clId="{E3E7765D-2BA7-4B8B-A83E-04A5CBA34345}" dt="2023-07-16T14:16:16.200" v="692" actId="207"/>
          <ac:spMkLst>
            <pc:docMk/>
            <pc:sldMk cId="0" sldId="257"/>
            <ac:spMk id="15" creationId="{00000000-0000-0000-0000-000000000000}"/>
          </ac:spMkLst>
        </pc:spChg>
      </pc:sldChg>
      <pc:sldChg chg="modSp mod">
        <pc:chgData name="Heinrike Gilles" userId="ac909c8a-f9f5-41af-b5fc-36e00a0173dd" providerId="ADAL" clId="{E3E7765D-2BA7-4B8B-A83E-04A5CBA34345}" dt="2023-07-16T13:29:57.174" v="6" actId="1076"/>
        <pc:sldMkLst>
          <pc:docMk/>
          <pc:sldMk cId="0" sldId="258"/>
        </pc:sldMkLst>
        <pc:spChg chg="mod">
          <ac:chgData name="Heinrike Gilles" userId="ac909c8a-f9f5-41af-b5fc-36e00a0173dd" providerId="ADAL" clId="{E3E7765D-2BA7-4B8B-A83E-04A5CBA34345}" dt="2023-07-16T13:29:52.628" v="5" actId="1076"/>
          <ac:spMkLst>
            <pc:docMk/>
            <pc:sldMk cId="0" sldId="258"/>
            <ac:spMk id="4" creationId="{00000000-0000-0000-0000-000000000000}"/>
          </ac:spMkLst>
        </pc:spChg>
        <pc:spChg chg="mod">
          <ac:chgData name="Heinrike Gilles" userId="ac909c8a-f9f5-41af-b5fc-36e00a0173dd" providerId="ADAL" clId="{E3E7765D-2BA7-4B8B-A83E-04A5CBA34345}" dt="2023-07-16T13:29:49.756" v="4" actId="1076"/>
          <ac:spMkLst>
            <pc:docMk/>
            <pc:sldMk cId="0" sldId="258"/>
            <ac:spMk id="5" creationId="{00000000-0000-0000-0000-000000000000}"/>
          </ac:spMkLst>
        </pc:spChg>
        <pc:spChg chg="mod">
          <ac:chgData name="Heinrike Gilles" userId="ac909c8a-f9f5-41af-b5fc-36e00a0173dd" providerId="ADAL" clId="{E3E7765D-2BA7-4B8B-A83E-04A5CBA34345}" dt="2023-07-16T13:29:57.174" v="6" actId="1076"/>
          <ac:spMkLst>
            <pc:docMk/>
            <pc:sldMk cId="0" sldId="258"/>
            <ac:spMk id="12" creationId="{3EB242E7-51B1-98B1-42E3-BCDE64194782}"/>
          </ac:spMkLst>
        </pc:spChg>
      </pc:sldChg>
      <pc:sldChg chg="delSp modSp mod">
        <pc:chgData name="Heinrike Gilles" userId="ac909c8a-f9f5-41af-b5fc-36e00a0173dd" providerId="ADAL" clId="{E3E7765D-2BA7-4B8B-A83E-04A5CBA34345}" dt="2023-07-16T13:36:58.729" v="11" actId="21"/>
        <pc:sldMkLst>
          <pc:docMk/>
          <pc:sldMk cId="0" sldId="260"/>
        </pc:sldMkLst>
        <pc:spChg chg="mod">
          <ac:chgData name="Heinrike Gilles" userId="ac909c8a-f9f5-41af-b5fc-36e00a0173dd" providerId="ADAL" clId="{E3E7765D-2BA7-4B8B-A83E-04A5CBA34345}" dt="2023-07-16T13:30:16.581" v="9" actId="1076"/>
          <ac:spMkLst>
            <pc:docMk/>
            <pc:sldMk cId="0" sldId="260"/>
            <ac:spMk id="5" creationId="{00000000-0000-0000-0000-000000000000}"/>
          </ac:spMkLst>
        </pc:spChg>
        <pc:picChg chg="del">
          <ac:chgData name="Heinrike Gilles" userId="ac909c8a-f9f5-41af-b5fc-36e00a0173dd" providerId="ADAL" clId="{E3E7765D-2BA7-4B8B-A83E-04A5CBA34345}" dt="2023-07-16T13:36:58.729" v="11" actId="21"/>
          <ac:picMkLst>
            <pc:docMk/>
            <pc:sldMk cId="0" sldId="260"/>
            <ac:picMk id="14" creationId="{DC17F43C-7BF9-67DD-CC11-410F1AC74A2A}"/>
          </ac:picMkLst>
        </pc:picChg>
      </pc:sldChg>
      <pc:sldChg chg="mod modShow">
        <pc:chgData name="Heinrike Gilles" userId="ac909c8a-f9f5-41af-b5fc-36e00a0173dd" providerId="ADAL" clId="{E3E7765D-2BA7-4B8B-A83E-04A5CBA34345}" dt="2023-07-16T14:15:16.753" v="688" actId="729"/>
        <pc:sldMkLst>
          <pc:docMk/>
          <pc:sldMk cId="0" sldId="262"/>
        </pc:sldMkLst>
      </pc:sldChg>
      <pc:sldChg chg="mod modShow">
        <pc:chgData name="Heinrike Gilles" userId="ac909c8a-f9f5-41af-b5fc-36e00a0173dd" providerId="ADAL" clId="{E3E7765D-2BA7-4B8B-A83E-04A5CBA34345}" dt="2023-07-16T14:15:14.287" v="687" actId="729"/>
        <pc:sldMkLst>
          <pc:docMk/>
          <pc:sldMk cId="0" sldId="263"/>
        </pc:sldMkLst>
      </pc:sldChg>
      <pc:sldChg chg="mod modShow">
        <pc:chgData name="Heinrike Gilles" userId="ac909c8a-f9f5-41af-b5fc-36e00a0173dd" providerId="ADAL" clId="{E3E7765D-2BA7-4B8B-A83E-04A5CBA34345}" dt="2023-07-16T14:15:11.166" v="686" actId="729"/>
        <pc:sldMkLst>
          <pc:docMk/>
          <pc:sldMk cId="0" sldId="264"/>
        </pc:sldMkLst>
      </pc:sldChg>
      <pc:sldChg chg="mod modShow">
        <pc:chgData name="Heinrike Gilles" userId="ac909c8a-f9f5-41af-b5fc-36e00a0173dd" providerId="ADAL" clId="{E3E7765D-2BA7-4B8B-A83E-04A5CBA34345}" dt="2023-07-16T14:15:07.446" v="685" actId="729"/>
        <pc:sldMkLst>
          <pc:docMk/>
          <pc:sldMk cId="0" sldId="265"/>
        </pc:sldMkLst>
      </pc:sldChg>
      <pc:sldChg chg="mod modShow">
        <pc:chgData name="Heinrike Gilles" userId="ac909c8a-f9f5-41af-b5fc-36e00a0173dd" providerId="ADAL" clId="{E3E7765D-2BA7-4B8B-A83E-04A5CBA34345}" dt="2023-07-16T14:15:04.574" v="684" actId="729"/>
        <pc:sldMkLst>
          <pc:docMk/>
          <pc:sldMk cId="0" sldId="266"/>
        </pc:sldMkLst>
      </pc:sldChg>
      <pc:sldChg chg="addSp delSp modSp mod">
        <pc:chgData name="Heinrike Gilles" userId="ac909c8a-f9f5-41af-b5fc-36e00a0173dd" providerId="ADAL" clId="{E3E7765D-2BA7-4B8B-A83E-04A5CBA34345}" dt="2023-07-16T14:17:35.906" v="698" actId="14100"/>
        <pc:sldMkLst>
          <pc:docMk/>
          <pc:sldMk cId="0" sldId="267"/>
        </pc:sldMkLst>
        <pc:spChg chg="mod">
          <ac:chgData name="Heinrike Gilles" userId="ac909c8a-f9f5-41af-b5fc-36e00a0173dd" providerId="ADAL" clId="{E3E7765D-2BA7-4B8B-A83E-04A5CBA34345}" dt="2023-07-16T14:17:35.906" v="698" actId="14100"/>
          <ac:spMkLst>
            <pc:docMk/>
            <pc:sldMk cId="0" sldId="267"/>
            <ac:spMk id="3" creationId="{00000000-0000-0000-0000-000000000000}"/>
          </ac:spMkLst>
        </pc:spChg>
        <pc:spChg chg="add mod">
          <ac:chgData name="Heinrike Gilles" userId="ac909c8a-f9f5-41af-b5fc-36e00a0173dd" providerId="ADAL" clId="{E3E7765D-2BA7-4B8B-A83E-04A5CBA34345}" dt="2023-07-16T13:42:11.638" v="146" actId="404"/>
          <ac:spMkLst>
            <pc:docMk/>
            <pc:sldMk cId="0" sldId="267"/>
            <ac:spMk id="5" creationId="{CF177C4E-275D-2058-ED50-920F1A5EC62A}"/>
          </ac:spMkLst>
        </pc:spChg>
        <pc:spChg chg="del mod">
          <ac:chgData name="Heinrike Gilles" userId="ac909c8a-f9f5-41af-b5fc-36e00a0173dd" providerId="ADAL" clId="{E3E7765D-2BA7-4B8B-A83E-04A5CBA34345}" dt="2023-07-16T13:27:32.457" v="2"/>
          <ac:spMkLst>
            <pc:docMk/>
            <pc:sldMk cId="0" sldId="267"/>
            <ac:spMk id="7" creationId="{00000000-0000-0000-0000-000000000000}"/>
          </ac:spMkLst>
        </pc:spChg>
        <pc:spChg chg="mod">
          <ac:chgData name="Heinrike Gilles" userId="ac909c8a-f9f5-41af-b5fc-36e00a0173dd" providerId="ADAL" clId="{E3E7765D-2BA7-4B8B-A83E-04A5CBA34345}" dt="2023-07-16T13:30:26.761" v="10" actId="1076"/>
          <ac:spMkLst>
            <pc:docMk/>
            <pc:sldMk cId="0" sldId="267"/>
            <ac:spMk id="10" creationId="{20C0D035-E2AD-5518-E3B0-6DC56ACD4785}"/>
          </ac:spMkLst>
        </pc:spChg>
        <pc:picChg chg="add mod">
          <ac:chgData name="Heinrike Gilles" userId="ac909c8a-f9f5-41af-b5fc-36e00a0173dd" providerId="ADAL" clId="{E3E7765D-2BA7-4B8B-A83E-04A5CBA34345}" dt="2023-07-16T13:42:17.534" v="147" actId="1076"/>
          <ac:picMkLst>
            <pc:docMk/>
            <pc:sldMk cId="0" sldId="267"/>
            <ac:picMk id="4" creationId="{F0D37D08-FEB4-E9FE-9A05-C929085865C0}"/>
          </ac:picMkLst>
        </pc:picChg>
      </pc:sldChg>
      <pc:sldChg chg="mod modShow">
        <pc:chgData name="Heinrike Gilles" userId="ac909c8a-f9f5-41af-b5fc-36e00a0173dd" providerId="ADAL" clId="{E3E7765D-2BA7-4B8B-A83E-04A5CBA34345}" dt="2023-07-16T14:15:02.807" v="683" actId="729"/>
        <pc:sldMkLst>
          <pc:docMk/>
          <pc:sldMk cId="0" sldId="268"/>
        </pc:sldMkLst>
      </pc:sldChg>
      <pc:sldChg chg="mod modShow">
        <pc:chgData name="Heinrike Gilles" userId="ac909c8a-f9f5-41af-b5fc-36e00a0173dd" providerId="ADAL" clId="{E3E7765D-2BA7-4B8B-A83E-04A5CBA34345}" dt="2023-07-16T14:15:00.240" v="682" actId="729"/>
        <pc:sldMkLst>
          <pc:docMk/>
          <pc:sldMk cId="0" sldId="269"/>
        </pc:sldMkLst>
      </pc:sldChg>
      <pc:sldChg chg="mod modShow">
        <pc:chgData name="Heinrike Gilles" userId="ac909c8a-f9f5-41af-b5fc-36e00a0173dd" providerId="ADAL" clId="{E3E7765D-2BA7-4B8B-A83E-04A5CBA34345}" dt="2023-07-16T14:14:58.166" v="681" actId="729"/>
        <pc:sldMkLst>
          <pc:docMk/>
          <pc:sldMk cId="0" sldId="270"/>
        </pc:sldMkLst>
      </pc:sldChg>
      <pc:sldChg chg="mod modShow">
        <pc:chgData name="Heinrike Gilles" userId="ac909c8a-f9f5-41af-b5fc-36e00a0173dd" providerId="ADAL" clId="{E3E7765D-2BA7-4B8B-A83E-04A5CBA34345}" dt="2023-07-16T14:14:55.946" v="680" actId="729"/>
        <pc:sldMkLst>
          <pc:docMk/>
          <pc:sldMk cId="0" sldId="271"/>
        </pc:sldMkLst>
      </pc:sldChg>
      <pc:sldChg chg="addSp delSp modSp mod ord modShow">
        <pc:chgData name="Heinrike Gilles" userId="ac909c8a-f9f5-41af-b5fc-36e00a0173dd" providerId="ADAL" clId="{E3E7765D-2BA7-4B8B-A83E-04A5CBA34345}" dt="2023-07-16T14:17:12.150" v="695" actId="14100"/>
        <pc:sldMkLst>
          <pc:docMk/>
          <pc:sldMk cId="0" sldId="274"/>
        </pc:sldMkLst>
        <pc:spChg chg="mod">
          <ac:chgData name="Heinrike Gilles" userId="ac909c8a-f9f5-41af-b5fc-36e00a0173dd" providerId="ADAL" clId="{E3E7765D-2BA7-4B8B-A83E-04A5CBA34345}" dt="2023-07-16T13:43:43.509" v="154" actId="1076"/>
          <ac:spMkLst>
            <pc:docMk/>
            <pc:sldMk cId="0" sldId="274"/>
            <ac:spMk id="2" creationId="{00000000-0000-0000-0000-000000000000}"/>
          </ac:spMkLst>
        </pc:spChg>
        <pc:spChg chg="del">
          <ac:chgData name="Heinrike Gilles" userId="ac909c8a-f9f5-41af-b5fc-36e00a0173dd" providerId="ADAL" clId="{E3E7765D-2BA7-4B8B-A83E-04A5CBA34345}" dt="2023-07-16T13:44:51.107" v="197" actId="478"/>
          <ac:spMkLst>
            <pc:docMk/>
            <pc:sldMk cId="0" sldId="274"/>
            <ac:spMk id="3" creationId="{00000000-0000-0000-0000-000000000000}"/>
          </ac:spMkLst>
        </pc:spChg>
        <pc:spChg chg="mod">
          <ac:chgData name="Heinrike Gilles" userId="ac909c8a-f9f5-41af-b5fc-36e00a0173dd" providerId="ADAL" clId="{E3E7765D-2BA7-4B8B-A83E-04A5CBA34345}" dt="2023-07-16T13:43:46.523" v="155" actId="1076"/>
          <ac:spMkLst>
            <pc:docMk/>
            <pc:sldMk cId="0" sldId="274"/>
            <ac:spMk id="6" creationId="{00000000-0000-0000-0000-000000000000}"/>
          </ac:spMkLst>
        </pc:spChg>
        <pc:spChg chg="del mod topLvl">
          <ac:chgData name="Heinrike Gilles" userId="ac909c8a-f9f5-41af-b5fc-36e00a0173dd" providerId="ADAL" clId="{E3E7765D-2BA7-4B8B-A83E-04A5CBA34345}" dt="2023-07-16T13:44:59.779" v="201" actId="478"/>
          <ac:spMkLst>
            <pc:docMk/>
            <pc:sldMk cId="0" sldId="274"/>
            <ac:spMk id="11" creationId="{00000000-0000-0000-0000-000000000000}"/>
          </ac:spMkLst>
        </pc:spChg>
        <pc:spChg chg="del mod topLvl">
          <ac:chgData name="Heinrike Gilles" userId="ac909c8a-f9f5-41af-b5fc-36e00a0173dd" providerId="ADAL" clId="{E3E7765D-2BA7-4B8B-A83E-04A5CBA34345}" dt="2023-07-16T13:44:54.718" v="199" actId="478"/>
          <ac:spMkLst>
            <pc:docMk/>
            <pc:sldMk cId="0" sldId="274"/>
            <ac:spMk id="12" creationId="{00000000-0000-0000-0000-000000000000}"/>
          </ac:spMkLst>
        </pc:spChg>
        <pc:spChg chg="add mod">
          <ac:chgData name="Heinrike Gilles" userId="ac909c8a-f9f5-41af-b5fc-36e00a0173dd" providerId="ADAL" clId="{E3E7765D-2BA7-4B8B-A83E-04A5CBA34345}" dt="2023-07-16T14:17:12.150" v="695" actId="14100"/>
          <ac:spMkLst>
            <pc:docMk/>
            <pc:sldMk cId="0" sldId="274"/>
            <ac:spMk id="13" creationId="{1B182231-8E05-8D71-0342-9375D0293976}"/>
          </ac:spMkLst>
        </pc:spChg>
        <pc:spChg chg="add mod">
          <ac:chgData name="Heinrike Gilles" userId="ac909c8a-f9f5-41af-b5fc-36e00a0173dd" providerId="ADAL" clId="{E3E7765D-2BA7-4B8B-A83E-04A5CBA34345}" dt="2023-07-16T13:43:38.920" v="152"/>
          <ac:spMkLst>
            <pc:docMk/>
            <pc:sldMk cId="0" sldId="274"/>
            <ac:spMk id="14" creationId="{6C9B4943-4320-EF37-58B3-D812E3850B11}"/>
          </ac:spMkLst>
        </pc:spChg>
        <pc:spChg chg="add mod">
          <ac:chgData name="Heinrike Gilles" userId="ac909c8a-f9f5-41af-b5fc-36e00a0173dd" providerId="ADAL" clId="{E3E7765D-2BA7-4B8B-A83E-04A5CBA34345}" dt="2023-07-16T13:44:40.527" v="195" actId="14100"/>
          <ac:spMkLst>
            <pc:docMk/>
            <pc:sldMk cId="0" sldId="274"/>
            <ac:spMk id="15" creationId="{7550250C-AD64-8DF5-E51D-67C670796D1F}"/>
          </ac:spMkLst>
        </pc:spChg>
        <pc:spChg chg="add mod">
          <ac:chgData name="Heinrike Gilles" userId="ac909c8a-f9f5-41af-b5fc-36e00a0173dd" providerId="ADAL" clId="{E3E7765D-2BA7-4B8B-A83E-04A5CBA34345}" dt="2023-07-16T13:51:11.770" v="241"/>
          <ac:spMkLst>
            <pc:docMk/>
            <pc:sldMk cId="0" sldId="274"/>
            <ac:spMk id="16" creationId="{0AA0437F-C6B2-0E49-0948-4EA6672EE19B}"/>
          </ac:spMkLst>
        </pc:spChg>
        <pc:grpChg chg="del mod">
          <ac:chgData name="Heinrike Gilles" userId="ac909c8a-f9f5-41af-b5fc-36e00a0173dd" providerId="ADAL" clId="{E3E7765D-2BA7-4B8B-A83E-04A5CBA34345}" dt="2023-07-16T13:43:50.024" v="157" actId="478"/>
          <ac:grpSpMkLst>
            <pc:docMk/>
            <pc:sldMk cId="0" sldId="274"/>
            <ac:grpSpMk id="4" creationId="{00000000-0000-0000-0000-000000000000}"/>
          </ac:grpSpMkLst>
        </pc:grpChg>
        <pc:grpChg chg="del">
          <ac:chgData name="Heinrike Gilles" userId="ac909c8a-f9f5-41af-b5fc-36e00a0173dd" providerId="ADAL" clId="{E3E7765D-2BA7-4B8B-A83E-04A5CBA34345}" dt="2023-07-16T13:44:49.653" v="196" actId="478"/>
          <ac:grpSpMkLst>
            <pc:docMk/>
            <pc:sldMk cId="0" sldId="274"/>
            <ac:grpSpMk id="7" creationId="{00000000-0000-0000-0000-000000000000}"/>
          </ac:grpSpMkLst>
        </pc:grpChg>
        <pc:grpChg chg="del">
          <ac:chgData name="Heinrike Gilles" userId="ac909c8a-f9f5-41af-b5fc-36e00a0173dd" providerId="ADAL" clId="{E3E7765D-2BA7-4B8B-A83E-04A5CBA34345}" dt="2023-07-16T13:44:54.718" v="199" actId="478"/>
          <ac:grpSpMkLst>
            <pc:docMk/>
            <pc:sldMk cId="0" sldId="274"/>
            <ac:grpSpMk id="10" creationId="{00000000-0000-0000-0000-000000000000}"/>
          </ac:grpSpMkLst>
        </pc:grpChg>
        <pc:picChg chg="add mod">
          <ac:chgData name="Heinrike Gilles" userId="ac909c8a-f9f5-41af-b5fc-36e00a0173dd" providerId="ADAL" clId="{E3E7765D-2BA7-4B8B-A83E-04A5CBA34345}" dt="2023-07-16T13:53:19.353" v="249" actId="1076"/>
          <ac:picMkLst>
            <pc:docMk/>
            <pc:sldMk cId="0" sldId="274"/>
            <ac:picMk id="18" creationId="{09BB4B81-99FE-3275-24D3-D3C081CBED70}"/>
          </ac:picMkLst>
        </pc:picChg>
      </pc:sldChg>
      <pc:sldChg chg="addSp delSp modSp mod modShow">
        <pc:chgData name="Heinrike Gilles" userId="ac909c8a-f9f5-41af-b5fc-36e00a0173dd" providerId="ADAL" clId="{E3E7765D-2BA7-4B8B-A83E-04A5CBA34345}" dt="2023-07-16T14:20:18.201" v="719" actId="20577"/>
        <pc:sldMkLst>
          <pc:docMk/>
          <pc:sldMk cId="1932315752" sldId="283"/>
        </pc:sldMkLst>
        <pc:spChg chg="mod">
          <ac:chgData name="Heinrike Gilles" userId="ac909c8a-f9f5-41af-b5fc-36e00a0173dd" providerId="ADAL" clId="{E3E7765D-2BA7-4B8B-A83E-04A5CBA34345}" dt="2023-07-16T13:56:20.639" v="258" actId="1076"/>
          <ac:spMkLst>
            <pc:docMk/>
            <pc:sldMk cId="1932315752" sldId="283"/>
            <ac:spMk id="2" creationId="{00000000-0000-0000-0000-000000000000}"/>
          </ac:spMkLst>
        </pc:spChg>
        <pc:spChg chg="mod">
          <ac:chgData name="Heinrike Gilles" userId="ac909c8a-f9f5-41af-b5fc-36e00a0173dd" providerId="ADAL" clId="{E3E7765D-2BA7-4B8B-A83E-04A5CBA34345}" dt="2023-07-16T14:03:27.867" v="398" actId="1076"/>
          <ac:spMkLst>
            <pc:docMk/>
            <pc:sldMk cId="1932315752" sldId="283"/>
            <ac:spMk id="3" creationId="{00000000-0000-0000-0000-000000000000}"/>
          </ac:spMkLst>
        </pc:spChg>
        <pc:spChg chg="del mod">
          <ac:chgData name="Heinrike Gilles" userId="ac909c8a-f9f5-41af-b5fc-36e00a0173dd" providerId="ADAL" clId="{E3E7765D-2BA7-4B8B-A83E-04A5CBA34345}" dt="2023-07-16T13:54:41.540" v="251" actId="478"/>
          <ac:spMkLst>
            <pc:docMk/>
            <pc:sldMk cId="1932315752" sldId="283"/>
            <ac:spMk id="4" creationId="{00000000-0000-0000-0000-000000000000}"/>
          </ac:spMkLst>
        </pc:spChg>
        <pc:spChg chg="del">
          <ac:chgData name="Heinrike Gilles" userId="ac909c8a-f9f5-41af-b5fc-36e00a0173dd" providerId="ADAL" clId="{E3E7765D-2BA7-4B8B-A83E-04A5CBA34345}" dt="2023-07-16T13:54:45.573" v="254" actId="478"/>
          <ac:spMkLst>
            <pc:docMk/>
            <pc:sldMk cId="1932315752" sldId="283"/>
            <ac:spMk id="5" creationId="{00000000-0000-0000-0000-000000000000}"/>
          </ac:spMkLst>
        </pc:spChg>
        <pc:spChg chg="del">
          <ac:chgData name="Heinrike Gilles" userId="ac909c8a-f9f5-41af-b5fc-36e00a0173dd" providerId="ADAL" clId="{E3E7765D-2BA7-4B8B-A83E-04A5CBA34345}" dt="2023-07-16T13:54:47.881" v="255" actId="478"/>
          <ac:spMkLst>
            <pc:docMk/>
            <pc:sldMk cId="1932315752" sldId="283"/>
            <ac:spMk id="6" creationId="{00000000-0000-0000-0000-000000000000}"/>
          </ac:spMkLst>
        </pc:spChg>
        <pc:spChg chg="del mod">
          <ac:chgData name="Heinrike Gilles" userId="ac909c8a-f9f5-41af-b5fc-36e00a0173dd" providerId="ADAL" clId="{E3E7765D-2BA7-4B8B-A83E-04A5CBA34345}" dt="2023-07-16T13:54:43.877" v="253" actId="478"/>
          <ac:spMkLst>
            <pc:docMk/>
            <pc:sldMk cId="1932315752" sldId="283"/>
            <ac:spMk id="7" creationId="{00000000-0000-0000-0000-000000000000}"/>
          </ac:spMkLst>
        </pc:spChg>
        <pc:spChg chg="del">
          <ac:chgData name="Heinrike Gilles" userId="ac909c8a-f9f5-41af-b5fc-36e00a0173dd" providerId="ADAL" clId="{E3E7765D-2BA7-4B8B-A83E-04A5CBA34345}" dt="2023-07-16T13:54:49.519" v="256" actId="478"/>
          <ac:spMkLst>
            <pc:docMk/>
            <pc:sldMk cId="1932315752" sldId="283"/>
            <ac:spMk id="8" creationId="{00000000-0000-0000-0000-000000000000}"/>
          </ac:spMkLst>
        </pc:spChg>
        <pc:spChg chg="mod">
          <ac:chgData name="Heinrike Gilles" userId="ac909c8a-f9f5-41af-b5fc-36e00a0173dd" providerId="ADAL" clId="{E3E7765D-2BA7-4B8B-A83E-04A5CBA34345}" dt="2023-07-16T14:08:00.204" v="508" actId="1076"/>
          <ac:spMkLst>
            <pc:docMk/>
            <pc:sldMk cId="1932315752" sldId="283"/>
            <ac:spMk id="9" creationId="{00000000-0000-0000-0000-000000000000}"/>
          </ac:spMkLst>
        </pc:spChg>
        <pc:spChg chg="add mod">
          <ac:chgData name="Heinrike Gilles" userId="ac909c8a-f9f5-41af-b5fc-36e00a0173dd" providerId="ADAL" clId="{E3E7765D-2BA7-4B8B-A83E-04A5CBA34345}" dt="2023-07-16T13:59:24.041" v="392" actId="1076"/>
          <ac:spMkLst>
            <pc:docMk/>
            <pc:sldMk cId="1932315752" sldId="283"/>
            <ac:spMk id="10" creationId="{84935E28-45DB-0B04-A9AB-E7A17E4F9D0B}"/>
          </ac:spMkLst>
        </pc:spChg>
        <pc:spChg chg="add del mod">
          <ac:chgData name="Heinrike Gilles" userId="ac909c8a-f9f5-41af-b5fc-36e00a0173dd" providerId="ADAL" clId="{E3E7765D-2BA7-4B8B-A83E-04A5CBA34345}" dt="2023-07-16T13:57:34.147" v="341"/>
          <ac:spMkLst>
            <pc:docMk/>
            <pc:sldMk cId="1932315752" sldId="283"/>
            <ac:spMk id="11" creationId="{C76CDF21-3E20-FA0B-1251-CB0074BD0ADC}"/>
          </ac:spMkLst>
        </pc:spChg>
        <pc:spChg chg="add mod">
          <ac:chgData name="Heinrike Gilles" userId="ac909c8a-f9f5-41af-b5fc-36e00a0173dd" providerId="ADAL" clId="{E3E7765D-2BA7-4B8B-A83E-04A5CBA34345}" dt="2023-07-16T14:08:05.315" v="509" actId="1076"/>
          <ac:spMkLst>
            <pc:docMk/>
            <pc:sldMk cId="1932315752" sldId="283"/>
            <ac:spMk id="12" creationId="{75E0E701-D19D-B75F-355A-67791C65E43F}"/>
          </ac:spMkLst>
        </pc:spChg>
        <pc:spChg chg="add mod">
          <ac:chgData name="Heinrike Gilles" userId="ac909c8a-f9f5-41af-b5fc-36e00a0173dd" providerId="ADAL" clId="{E3E7765D-2BA7-4B8B-A83E-04A5CBA34345}" dt="2023-07-16T14:08:15.555" v="510" actId="1076"/>
          <ac:spMkLst>
            <pc:docMk/>
            <pc:sldMk cId="1932315752" sldId="283"/>
            <ac:spMk id="14" creationId="{7EFB3C7D-FD85-D48D-D260-EAE036CFA091}"/>
          </ac:spMkLst>
        </pc:spChg>
        <pc:spChg chg="add del mod">
          <ac:chgData name="Heinrike Gilles" userId="ac909c8a-f9f5-41af-b5fc-36e00a0173dd" providerId="ADAL" clId="{E3E7765D-2BA7-4B8B-A83E-04A5CBA34345}" dt="2023-07-16T14:03:53.922" v="403"/>
          <ac:spMkLst>
            <pc:docMk/>
            <pc:sldMk cId="1932315752" sldId="283"/>
            <ac:spMk id="17" creationId="{A59946E6-0F90-E158-D55D-7CB007F180DB}"/>
          </ac:spMkLst>
        </pc:spChg>
        <pc:spChg chg="add mod">
          <ac:chgData name="Heinrike Gilles" userId="ac909c8a-f9f5-41af-b5fc-36e00a0173dd" providerId="ADAL" clId="{E3E7765D-2BA7-4B8B-A83E-04A5CBA34345}" dt="2023-07-16T14:20:18.201" v="719" actId="20577"/>
          <ac:spMkLst>
            <pc:docMk/>
            <pc:sldMk cId="1932315752" sldId="283"/>
            <ac:spMk id="18" creationId="{B6208723-98AC-9108-D3DF-C41CCD2981BF}"/>
          </ac:spMkLst>
        </pc:spChg>
        <pc:picChg chg="add mod">
          <ac:chgData name="Heinrike Gilles" userId="ac909c8a-f9f5-41af-b5fc-36e00a0173dd" providerId="ADAL" clId="{E3E7765D-2BA7-4B8B-A83E-04A5CBA34345}" dt="2023-07-16T14:05:57.864" v="476" actId="14100"/>
          <ac:picMkLst>
            <pc:docMk/>
            <pc:sldMk cId="1932315752" sldId="283"/>
            <ac:picMk id="16" creationId="{006325CC-9010-EFEF-E194-6CD8E8CC7A97}"/>
          </ac:picMkLst>
        </pc:picChg>
      </pc:sldChg>
      <pc:sldChg chg="mod modShow">
        <pc:chgData name="Heinrike Gilles" userId="ac909c8a-f9f5-41af-b5fc-36e00a0173dd" providerId="ADAL" clId="{E3E7765D-2BA7-4B8B-A83E-04A5CBA34345}" dt="2023-07-16T14:15:20.844" v="689" actId="729"/>
        <pc:sldMkLst>
          <pc:docMk/>
          <pc:sldMk cId="1850895704" sldId="284"/>
        </pc:sldMkLst>
      </pc:sldChg>
      <pc:sldChg chg="add">
        <pc:chgData name="Heinrike Gilles" userId="ac909c8a-f9f5-41af-b5fc-36e00a0173dd" providerId="ADAL" clId="{E3E7765D-2BA7-4B8B-A83E-04A5CBA34345}" dt="2023-07-16T13:43:06.880" v="148" actId="2890"/>
        <pc:sldMkLst>
          <pc:docMk/>
          <pc:sldMk cId="2780420056" sldId="285"/>
        </pc:sldMkLst>
      </pc:sldChg>
      <pc:sldChg chg="addSp delSp modSp add mod modShow">
        <pc:chgData name="Heinrike Gilles" userId="ac909c8a-f9f5-41af-b5fc-36e00a0173dd" providerId="ADAL" clId="{E3E7765D-2BA7-4B8B-A83E-04A5CBA34345}" dt="2023-07-16T14:14:14.189" v="679" actId="20577"/>
        <pc:sldMkLst>
          <pc:docMk/>
          <pc:sldMk cId="4102809331" sldId="286"/>
        </pc:sldMkLst>
        <pc:spChg chg="mod">
          <ac:chgData name="Heinrike Gilles" userId="ac909c8a-f9f5-41af-b5fc-36e00a0173dd" providerId="ADAL" clId="{E3E7765D-2BA7-4B8B-A83E-04A5CBA34345}" dt="2023-07-16T14:12:25.332" v="611" actId="1076"/>
          <ac:spMkLst>
            <pc:docMk/>
            <pc:sldMk cId="4102809331" sldId="286"/>
            <ac:spMk id="3" creationId="{00000000-0000-0000-0000-000000000000}"/>
          </ac:spMkLst>
        </pc:spChg>
        <pc:spChg chg="add mod">
          <ac:chgData name="Heinrike Gilles" userId="ac909c8a-f9f5-41af-b5fc-36e00a0173dd" providerId="ADAL" clId="{E3E7765D-2BA7-4B8B-A83E-04A5CBA34345}" dt="2023-07-16T14:08:22.796" v="511" actId="1076"/>
          <ac:spMkLst>
            <pc:docMk/>
            <pc:sldMk cId="4102809331" sldId="286"/>
            <ac:spMk id="13" creationId="{8F9C874B-F3E3-98D1-B8F5-0C843A79833F}"/>
          </ac:spMkLst>
        </pc:spChg>
        <pc:spChg chg="add mod">
          <ac:chgData name="Heinrike Gilles" userId="ac909c8a-f9f5-41af-b5fc-36e00a0173dd" providerId="ADAL" clId="{E3E7765D-2BA7-4B8B-A83E-04A5CBA34345}" dt="2023-07-16T14:07:05.858" v="489" actId="20577"/>
          <ac:spMkLst>
            <pc:docMk/>
            <pc:sldMk cId="4102809331" sldId="286"/>
            <ac:spMk id="14" creationId="{299B7A1A-ED4A-4A86-74BD-119B3A6408FB}"/>
          </ac:spMkLst>
        </pc:spChg>
        <pc:spChg chg="add mod">
          <ac:chgData name="Heinrike Gilles" userId="ac909c8a-f9f5-41af-b5fc-36e00a0173dd" providerId="ADAL" clId="{E3E7765D-2BA7-4B8B-A83E-04A5CBA34345}" dt="2023-07-16T14:07:29.815" v="505" actId="14100"/>
          <ac:spMkLst>
            <pc:docMk/>
            <pc:sldMk cId="4102809331" sldId="286"/>
            <ac:spMk id="15" creationId="{35680370-C73D-914E-622D-05473FA25803}"/>
          </ac:spMkLst>
        </pc:spChg>
        <pc:spChg chg="add mod">
          <ac:chgData name="Heinrike Gilles" userId="ac909c8a-f9f5-41af-b5fc-36e00a0173dd" providerId="ADAL" clId="{E3E7765D-2BA7-4B8B-A83E-04A5CBA34345}" dt="2023-07-16T14:13:46.492" v="665" actId="20577"/>
          <ac:spMkLst>
            <pc:docMk/>
            <pc:sldMk cId="4102809331" sldId="286"/>
            <ac:spMk id="16" creationId="{F5F00F5E-82D9-581B-952B-80FB52655600}"/>
          </ac:spMkLst>
        </pc:spChg>
        <pc:spChg chg="add del mod">
          <ac:chgData name="Heinrike Gilles" userId="ac909c8a-f9f5-41af-b5fc-36e00a0173dd" providerId="ADAL" clId="{E3E7765D-2BA7-4B8B-A83E-04A5CBA34345}" dt="2023-07-16T14:10:05.121" v="514"/>
          <ac:spMkLst>
            <pc:docMk/>
            <pc:sldMk cId="4102809331" sldId="286"/>
            <ac:spMk id="17" creationId="{4249C9A6-5394-F5DA-C7FE-84586F28DBFD}"/>
          </ac:spMkLst>
        </pc:spChg>
        <pc:spChg chg="add mod">
          <ac:chgData name="Heinrike Gilles" userId="ac909c8a-f9f5-41af-b5fc-36e00a0173dd" providerId="ADAL" clId="{E3E7765D-2BA7-4B8B-A83E-04A5CBA34345}" dt="2023-07-16T14:12:18.558" v="609" actId="164"/>
          <ac:spMkLst>
            <pc:docMk/>
            <pc:sldMk cId="4102809331" sldId="286"/>
            <ac:spMk id="18" creationId="{D14F02B5-07C3-11E2-A0E7-976B1ACD0F9A}"/>
          </ac:spMkLst>
        </pc:spChg>
        <pc:spChg chg="add mod ord">
          <ac:chgData name="Heinrike Gilles" userId="ac909c8a-f9f5-41af-b5fc-36e00a0173dd" providerId="ADAL" clId="{E3E7765D-2BA7-4B8B-A83E-04A5CBA34345}" dt="2023-07-16T14:12:18.558" v="609" actId="164"/>
          <ac:spMkLst>
            <pc:docMk/>
            <pc:sldMk cId="4102809331" sldId="286"/>
            <ac:spMk id="19" creationId="{C1214B4A-70A9-5FB4-86EE-0DA51827D8E7}"/>
          </ac:spMkLst>
        </pc:spChg>
        <pc:spChg chg="add mod">
          <ac:chgData name="Heinrike Gilles" userId="ac909c8a-f9f5-41af-b5fc-36e00a0173dd" providerId="ADAL" clId="{E3E7765D-2BA7-4B8B-A83E-04A5CBA34345}" dt="2023-07-16T14:14:14.189" v="679" actId="20577"/>
          <ac:spMkLst>
            <pc:docMk/>
            <pc:sldMk cId="4102809331" sldId="286"/>
            <ac:spMk id="21" creationId="{82168EB8-DE64-E75D-6DFA-380101178D52}"/>
          </ac:spMkLst>
        </pc:spChg>
        <pc:grpChg chg="del">
          <ac:chgData name="Heinrike Gilles" userId="ac909c8a-f9f5-41af-b5fc-36e00a0173dd" providerId="ADAL" clId="{E3E7765D-2BA7-4B8B-A83E-04A5CBA34345}" dt="2023-07-16T14:06:45.248" v="479" actId="478"/>
          <ac:grpSpMkLst>
            <pc:docMk/>
            <pc:sldMk cId="4102809331" sldId="286"/>
            <ac:grpSpMk id="4" creationId="{00000000-0000-0000-0000-000000000000}"/>
          </ac:grpSpMkLst>
        </pc:grpChg>
        <pc:grpChg chg="del">
          <ac:chgData name="Heinrike Gilles" userId="ac909c8a-f9f5-41af-b5fc-36e00a0173dd" providerId="ADAL" clId="{E3E7765D-2BA7-4B8B-A83E-04A5CBA34345}" dt="2023-07-16T14:07:39.144" v="506" actId="478"/>
          <ac:grpSpMkLst>
            <pc:docMk/>
            <pc:sldMk cId="4102809331" sldId="286"/>
            <ac:grpSpMk id="7" creationId="{00000000-0000-0000-0000-000000000000}"/>
          </ac:grpSpMkLst>
        </pc:grpChg>
        <pc:grpChg chg="del">
          <ac:chgData name="Heinrike Gilles" userId="ac909c8a-f9f5-41af-b5fc-36e00a0173dd" providerId="ADAL" clId="{E3E7765D-2BA7-4B8B-A83E-04A5CBA34345}" dt="2023-07-16T14:07:42.941" v="507" actId="478"/>
          <ac:grpSpMkLst>
            <pc:docMk/>
            <pc:sldMk cId="4102809331" sldId="286"/>
            <ac:grpSpMk id="10" creationId="{00000000-0000-0000-0000-000000000000}"/>
          </ac:grpSpMkLst>
        </pc:grpChg>
        <pc:grpChg chg="add mod">
          <ac:chgData name="Heinrike Gilles" userId="ac909c8a-f9f5-41af-b5fc-36e00a0173dd" providerId="ADAL" clId="{E3E7765D-2BA7-4B8B-A83E-04A5CBA34345}" dt="2023-07-16T14:12:30.864" v="612" actId="1076"/>
          <ac:grpSpMkLst>
            <pc:docMk/>
            <pc:sldMk cId="4102809331" sldId="286"/>
            <ac:grpSpMk id="20" creationId="{BF979024-60ED-DD17-A079-4F158675D539}"/>
          </ac:grpSpMkLst>
        </pc:gr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00.505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01.348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09.840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0 0 24575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12.673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20.462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0 24575,'0'0'-8191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21.476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0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23.908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13:11.803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00.505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01.348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09.840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01.348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12.673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20.462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0 24575,'0'0'-8191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21.476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0 24575,'0'0'-8191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23.908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13:11.803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09.840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12.673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20.462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0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21.476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0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23.908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13:11.803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19:06:00.505"/>
    </inkml:context>
    <inkml:brush xml:id="br0">
      <inkml:brushProperty name="width" value="0.2" units="cm"/>
      <inkml:brushProperty name="height" value="0.2" units="cm"/>
      <inkml:brushProperty name="color" value="#333333"/>
    </inkml:brush>
  </inkml:definitions>
  <inkml:trace contextRef="#ctx0" brushRef="#br0">0 1 24575,'0'0'-8191</inkml:trace>
</inkml:ink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263D6-4648-4F73-B431-20F7AF2AA507}" type="datetimeFigureOut">
              <a:rPr lang="de-DE" smtClean="0"/>
              <a:t>18.07.2023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CFFBEC-9BE9-479E-99AB-0E0620112F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8479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Avenir"/>
              <a:buChar char="•"/>
            </a:pPr>
            <a:r>
              <a:rPr lang="en-GB" b="1" i="0" dirty="0">
                <a:solidFill>
                  <a:srgbClr val="1F2328"/>
                </a:solidFill>
                <a:latin typeface="Avenir"/>
                <a:ea typeface="Avenir"/>
                <a:cs typeface="Avenir"/>
                <a:sym typeface="Avenir"/>
              </a:rPr>
              <a:t>MNIST</a:t>
            </a:r>
            <a:r>
              <a:rPr lang="en-GB" i="0" dirty="0">
                <a:solidFill>
                  <a:srgbClr val="1F2328"/>
                </a:solidFill>
                <a:latin typeface="Avenir"/>
                <a:ea typeface="Avenir"/>
                <a:cs typeface="Avenir"/>
                <a:sym typeface="Avenir"/>
              </a:rPr>
              <a:t>: Modified National Institute of Standards and Technology database</a:t>
            </a:r>
            <a:endParaRPr lang="en-GB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GB" dirty="0">
                <a:latin typeface="Avenir"/>
                <a:ea typeface="Avenir"/>
                <a:cs typeface="Avenir"/>
                <a:sym typeface="Avenir"/>
              </a:rPr>
              <a:t>Training set </a:t>
            </a:r>
            <a:r>
              <a:rPr lang="en-GB" b="1" dirty="0">
                <a:latin typeface="Avenir"/>
                <a:ea typeface="Avenir"/>
                <a:cs typeface="Avenir"/>
                <a:sym typeface="Avenir"/>
              </a:rPr>
              <a:t>60.000 images</a:t>
            </a: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GB" dirty="0">
                <a:latin typeface="Avenir"/>
                <a:ea typeface="Avenir"/>
                <a:cs typeface="Avenir"/>
                <a:sym typeface="Avenir"/>
              </a:rPr>
              <a:t>Test set </a:t>
            </a:r>
            <a:r>
              <a:rPr lang="en-GB" b="1" dirty="0">
                <a:latin typeface="Avenir"/>
                <a:ea typeface="Avenir"/>
                <a:cs typeface="Avenir"/>
                <a:sym typeface="Avenir"/>
              </a:rPr>
              <a:t>10.000 images</a:t>
            </a: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GB" b="1" dirty="0">
                <a:latin typeface="Avenir"/>
                <a:ea typeface="Avenir"/>
                <a:cs typeface="Avenir"/>
                <a:sym typeface="Avenir"/>
              </a:rPr>
              <a:t>28 x 28 pixels</a:t>
            </a:r>
            <a:r>
              <a:rPr lang="en-GB" dirty="0">
                <a:latin typeface="Avenir"/>
                <a:ea typeface="Avenir"/>
                <a:cs typeface="Avenir"/>
                <a:sym typeface="Avenir"/>
              </a:rPr>
              <a:t> grayscale</a:t>
            </a: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GB" b="1" dirty="0">
                <a:latin typeface="Avenir"/>
                <a:ea typeface="Avenir"/>
                <a:cs typeface="Avenir"/>
                <a:sym typeface="Avenir"/>
              </a:rPr>
              <a:t>10 different classes</a:t>
            </a:r>
            <a:r>
              <a:rPr lang="en-GB" dirty="0">
                <a:latin typeface="Avenir"/>
                <a:ea typeface="Avenir"/>
                <a:cs typeface="Avenir"/>
                <a:sym typeface="Avenir"/>
              </a:rPr>
              <a:t> (noted in first column) </a:t>
            </a: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GB" b="1" dirty="0">
                <a:latin typeface="Avenir"/>
                <a:ea typeface="Avenir"/>
                <a:cs typeface="Avenir"/>
                <a:sym typeface="Avenir"/>
              </a:rPr>
              <a:t>CSV files</a:t>
            </a:r>
            <a:r>
              <a:rPr lang="en-GB" dirty="0">
                <a:latin typeface="Avenir"/>
                <a:ea typeface="Avenir"/>
                <a:cs typeface="Avenir"/>
                <a:sym typeface="Avenir"/>
              </a:rPr>
              <a:t> (</a:t>
            </a:r>
            <a:r>
              <a:rPr lang="en-GB" i="0" dirty="0">
                <a:latin typeface="Avenir"/>
                <a:ea typeface="Avenir"/>
                <a:cs typeface="Avenir"/>
                <a:sym typeface="Avenir"/>
              </a:rPr>
              <a:t>Comma-separated values)</a:t>
            </a:r>
            <a:endParaRPr lang="en-GB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GB" dirty="0">
                <a:latin typeface="Avenir"/>
                <a:ea typeface="Avenir"/>
                <a:cs typeface="Avenir"/>
                <a:sym typeface="Avenir"/>
              </a:rPr>
              <a:t>Size-normalized &amp; </a:t>
            </a:r>
            <a:r>
              <a:rPr lang="en-GB" dirty="0" err="1">
                <a:latin typeface="Avenir"/>
                <a:ea typeface="Avenir"/>
                <a:cs typeface="Avenir"/>
                <a:sym typeface="Avenir"/>
              </a:rPr>
              <a:t>centered</a:t>
            </a:r>
            <a:r>
              <a:rPr lang="en-GB" dirty="0">
                <a:latin typeface="Avenir"/>
                <a:ea typeface="Avenir"/>
                <a:cs typeface="Avenir"/>
                <a:sym typeface="Avenir"/>
              </a:rPr>
              <a:t> (</a:t>
            </a:r>
            <a:r>
              <a:rPr lang="en-GB" b="1" dirty="0">
                <a:latin typeface="Avenir"/>
                <a:ea typeface="Avenir"/>
                <a:cs typeface="Avenir"/>
                <a:sym typeface="Avenir"/>
              </a:rPr>
              <a:t>visually</a:t>
            </a:r>
            <a:r>
              <a:rPr lang="en-GB" dirty="0">
                <a:latin typeface="Avenir"/>
                <a:ea typeface="Avenir"/>
                <a:cs typeface="Avenir"/>
                <a:sym typeface="Avenir"/>
              </a:rPr>
              <a:t>)</a:t>
            </a: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GB" dirty="0">
                <a:latin typeface="Avenir"/>
                <a:ea typeface="Avenir"/>
                <a:cs typeface="Avenir"/>
                <a:sym typeface="Avenir"/>
              </a:rPr>
              <a:t>each row is one image with values from </a:t>
            </a:r>
            <a:r>
              <a:rPr lang="en-GB" b="1" dirty="0">
                <a:latin typeface="Avenir"/>
                <a:ea typeface="Avenir"/>
                <a:cs typeface="Avenir"/>
                <a:sym typeface="Avenir"/>
              </a:rPr>
              <a:t>0 to 255</a:t>
            </a:r>
            <a:endParaRPr lang="en-GB" b="1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FFBEC-9BE9-479E-99AB-0E0620112F3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099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Deep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opposed</a:t>
            </a:r>
            <a:r>
              <a:rPr lang="de-DE" dirty="0"/>
              <a:t> to KNN (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Different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: 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Convolution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: Multiple </a:t>
            </a:r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filters</a:t>
            </a:r>
            <a:r>
              <a:rPr lang="de-DE" dirty="0"/>
              <a:t>: Filter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applied</a:t>
            </a:r>
            <a:r>
              <a:rPr lang="de-DE" dirty="0"/>
              <a:t> on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</a:t>
            </a:r>
            <a:r>
              <a:rPr lang="de-DE" dirty="0" err="1"/>
              <a:t>passes</a:t>
            </a:r>
            <a:r>
              <a:rPr lang="de-DE" dirty="0"/>
              <a:t> </a:t>
            </a:r>
            <a:r>
              <a:rPr lang="de-DE" dirty="0" err="1"/>
              <a:t>onto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layer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Filters </a:t>
            </a:r>
            <a:r>
              <a:rPr lang="de-DE" dirty="0" err="1"/>
              <a:t>become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and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: Filters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 simple: Edge </a:t>
            </a:r>
            <a:r>
              <a:rPr lang="de-DE" dirty="0" err="1"/>
              <a:t>detection</a:t>
            </a:r>
            <a:r>
              <a:rPr lang="de-DE" dirty="0"/>
              <a:t> etc. and </a:t>
            </a:r>
            <a:r>
              <a:rPr lang="de-DE" dirty="0" err="1"/>
              <a:t>filters</a:t>
            </a:r>
            <a:r>
              <a:rPr lang="de-DE" dirty="0"/>
              <a:t> from </a:t>
            </a:r>
            <a:r>
              <a:rPr lang="de-DE" dirty="0" err="1"/>
              <a:t>deeper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recognize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 </a:t>
            </a:r>
            <a:r>
              <a:rPr lang="de-DE" dirty="0" err="1"/>
              <a:t>shapes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After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: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(</a:t>
            </a:r>
            <a:r>
              <a:rPr lang="de-DE" dirty="0" err="1"/>
              <a:t>Rectified</a:t>
            </a:r>
            <a:r>
              <a:rPr lang="de-DE" dirty="0"/>
              <a:t> linear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ReLU</a:t>
            </a:r>
            <a:r>
              <a:rPr lang="de-DE" dirty="0"/>
              <a:t>), </a:t>
            </a:r>
            <a:r>
              <a:rPr lang="de-DE" dirty="0" err="1"/>
              <a:t>determines</a:t>
            </a:r>
            <a:r>
              <a:rPr lang="de-DE" dirty="0"/>
              <a:t>,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neurons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activated </a:t>
            </a:r>
          </a:p>
          <a:p>
            <a:pPr marL="171450" indent="-171450">
              <a:buFontTx/>
              <a:buChar char="-"/>
            </a:pPr>
            <a:r>
              <a:rPr lang="de-DE" dirty="0"/>
              <a:t>Pooling </a:t>
            </a:r>
            <a:r>
              <a:rPr lang="de-DE" dirty="0" err="1"/>
              <a:t>layers</a:t>
            </a:r>
            <a:r>
              <a:rPr lang="de-DE" dirty="0"/>
              <a:t>: </a:t>
            </a:r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spacial</a:t>
            </a:r>
            <a:r>
              <a:rPr lang="de-DE" dirty="0"/>
              <a:t> </a:t>
            </a:r>
            <a:r>
              <a:rPr lang="de-DE" dirty="0" err="1"/>
              <a:t>dimensions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 -&gt; </a:t>
            </a:r>
            <a:r>
              <a:rPr lang="de-DE" dirty="0" err="1"/>
              <a:t>condenses</a:t>
            </a:r>
            <a:r>
              <a:rPr lang="de-DE" dirty="0"/>
              <a:t> </a:t>
            </a:r>
            <a:r>
              <a:rPr lang="de-DE" dirty="0" err="1"/>
              <a:t>features</a:t>
            </a:r>
            <a:r>
              <a:rPr lang="de-DE" dirty="0"/>
              <a:t> in a </a:t>
            </a:r>
            <a:r>
              <a:rPr lang="de-DE" dirty="0" err="1"/>
              <a:t>region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r>
              <a:rPr lang="de-DE" dirty="0"/>
              <a:t>Fully </a:t>
            </a:r>
            <a:r>
              <a:rPr lang="de-DE" dirty="0" err="1"/>
              <a:t>connected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: Neuron: Transformation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applied</a:t>
            </a:r>
            <a:r>
              <a:rPr lang="de-DE" dirty="0"/>
              <a:t> to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a 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,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applied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Output: Different </a:t>
            </a:r>
            <a:r>
              <a:rPr lang="de-DE" dirty="0" err="1"/>
              <a:t>probabilities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class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FFBEC-9BE9-479E-99AB-0E0620112F3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0689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For</a:t>
            </a:r>
            <a:r>
              <a:rPr lang="de-DE" dirty="0"/>
              <a:t> 40 </a:t>
            </a:r>
            <a:r>
              <a:rPr lang="de-DE" dirty="0" err="1"/>
              <a:t>images</a:t>
            </a:r>
            <a:r>
              <a:rPr lang="de-DE" dirty="0"/>
              <a:t>: </a:t>
            </a:r>
            <a:r>
              <a:rPr lang="de-DE" dirty="0" err="1"/>
              <a:t>Runtime</a:t>
            </a:r>
            <a:r>
              <a:rPr lang="de-DE" dirty="0"/>
              <a:t> o 26.4 </a:t>
            </a:r>
            <a:r>
              <a:rPr lang="de-DE" dirty="0" err="1"/>
              <a:t>seconds</a:t>
            </a:r>
            <a:r>
              <a:rPr lang="de-DE" dirty="0"/>
              <a:t>, </a:t>
            </a:r>
            <a:r>
              <a:rPr lang="de-DE" dirty="0" err="1"/>
              <a:t>however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all 10000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knn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 at </a:t>
            </a:r>
            <a:r>
              <a:rPr lang="de-DE" dirty="0" err="1"/>
              <a:t>one</a:t>
            </a:r>
            <a:r>
              <a:rPr lang="de-DE" dirty="0"/>
              <a:t> time -&gt; Splitting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batch</a:t>
            </a:r>
            <a:r>
              <a:rPr lang="de-DE" dirty="0"/>
              <a:t> </a:t>
            </a:r>
            <a:r>
              <a:rPr lang="de-DE" dirty="0" err="1"/>
              <a:t>sizes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1" dirty="0"/>
              <a:t>Solution: </a:t>
            </a:r>
            <a:r>
              <a:rPr lang="de-DE" b="1" dirty="0" err="1"/>
              <a:t>Implementing</a:t>
            </a:r>
            <a:r>
              <a:rPr lang="de-DE" b="1" dirty="0"/>
              <a:t> an </a:t>
            </a:r>
            <a:r>
              <a:rPr lang="de-DE" b="1" dirty="0" err="1"/>
              <a:t>algorithm</a:t>
            </a:r>
            <a:r>
              <a:rPr lang="de-DE" b="1" dirty="0"/>
              <a:t> </a:t>
            </a:r>
            <a:r>
              <a:rPr lang="de-DE" b="1" dirty="0" err="1"/>
              <a:t>that</a:t>
            </a:r>
            <a:r>
              <a:rPr lang="de-DE" b="1" dirty="0"/>
              <a:t> </a:t>
            </a:r>
            <a:r>
              <a:rPr lang="de-DE" b="1" dirty="0" err="1"/>
              <a:t>speeds</a:t>
            </a:r>
            <a:r>
              <a:rPr lang="de-DE" b="1" dirty="0"/>
              <a:t> </a:t>
            </a:r>
            <a:r>
              <a:rPr lang="de-DE" b="1" dirty="0" err="1"/>
              <a:t>up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KNN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0" dirty="0"/>
              <a:t>K-dimensional-</a:t>
            </a:r>
            <a:r>
              <a:rPr lang="de-DE" b="0" dirty="0" err="1"/>
              <a:t>Trees</a:t>
            </a:r>
            <a:r>
              <a:rPr lang="de-DE" b="0" dirty="0"/>
              <a:t>: </a:t>
            </a:r>
            <a:r>
              <a:rPr lang="de-DE" b="0" dirty="0" err="1"/>
              <a:t>Algorithm</a:t>
            </a:r>
            <a:r>
              <a:rPr lang="de-DE" b="0" dirty="0"/>
              <a:t> </a:t>
            </a:r>
            <a:r>
              <a:rPr lang="de-DE" b="0" dirty="0" err="1"/>
              <a:t>that</a:t>
            </a:r>
            <a:r>
              <a:rPr lang="de-DE" b="0" dirty="0"/>
              <a:t> </a:t>
            </a:r>
            <a:r>
              <a:rPr lang="de-DE" b="0" dirty="0" err="1"/>
              <a:t>prevents</a:t>
            </a:r>
            <a:r>
              <a:rPr lang="de-DE" b="0" dirty="0"/>
              <a:t> </a:t>
            </a:r>
            <a:r>
              <a:rPr lang="de-DE" b="0" dirty="0" err="1"/>
              <a:t>having</a:t>
            </a:r>
            <a:r>
              <a:rPr lang="de-DE" b="0" dirty="0"/>
              <a:t> to </a:t>
            </a:r>
            <a:r>
              <a:rPr lang="de-DE" b="0" dirty="0" err="1"/>
              <a:t>compute</a:t>
            </a:r>
            <a:r>
              <a:rPr lang="de-DE" b="0" dirty="0"/>
              <a:t> all </a:t>
            </a:r>
            <a:r>
              <a:rPr lang="de-DE" b="0" dirty="0" err="1"/>
              <a:t>euclidean</a:t>
            </a:r>
            <a:r>
              <a:rPr lang="de-DE" b="0" dirty="0"/>
              <a:t> </a:t>
            </a:r>
            <a:r>
              <a:rPr lang="de-DE" b="0" dirty="0" err="1"/>
              <a:t>distances</a:t>
            </a:r>
            <a:endParaRPr lang="de-DE" b="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b="0" dirty="0" err="1"/>
              <a:t>Dividing</a:t>
            </a:r>
            <a:r>
              <a:rPr lang="de-DE" b="0" dirty="0"/>
              <a:t> </a:t>
            </a:r>
            <a:r>
              <a:rPr lang="de-DE" b="0" dirty="0" err="1"/>
              <a:t>space</a:t>
            </a:r>
            <a:r>
              <a:rPr lang="de-DE" b="0" dirty="0"/>
              <a:t> </a:t>
            </a:r>
            <a:r>
              <a:rPr lang="de-DE" b="0" dirty="0" err="1"/>
              <a:t>with</a:t>
            </a:r>
            <a:r>
              <a:rPr lang="de-DE" b="0" dirty="0"/>
              <a:t> hyperplanes </a:t>
            </a:r>
            <a:r>
              <a:rPr lang="de-DE" b="0" dirty="0" err="1"/>
              <a:t>along</a:t>
            </a:r>
            <a:r>
              <a:rPr lang="de-DE" b="0" dirty="0"/>
              <a:t> median </a:t>
            </a:r>
            <a:r>
              <a:rPr lang="de-DE" b="0" dirty="0" err="1"/>
              <a:t>value</a:t>
            </a:r>
            <a:r>
              <a:rPr lang="de-DE" b="0" dirty="0"/>
              <a:t> (</a:t>
            </a:r>
            <a:r>
              <a:rPr lang="de-DE" b="0" dirty="0" err="1"/>
              <a:t>one</a:t>
            </a:r>
            <a:r>
              <a:rPr lang="de-DE" b="0" dirty="0"/>
              <a:t> half on </a:t>
            </a:r>
            <a:r>
              <a:rPr lang="de-DE" b="0" dirty="0" err="1"/>
              <a:t>one</a:t>
            </a:r>
            <a:r>
              <a:rPr lang="de-DE" b="0" dirty="0"/>
              <a:t> </a:t>
            </a:r>
            <a:r>
              <a:rPr lang="de-DE" b="0" dirty="0" err="1"/>
              <a:t>side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hyperplane, </a:t>
            </a:r>
            <a:r>
              <a:rPr lang="de-DE" b="0" dirty="0" err="1"/>
              <a:t>other</a:t>
            </a:r>
            <a:r>
              <a:rPr lang="de-DE" b="0" dirty="0"/>
              <a:t> half on </a:t>
            </a:r>
            <a:r>
              <a:rPr lang="de-DE" b="0" dirty="0" err="1"/>
              <a:t>other</a:t>
            </a:r>
            <a:r>
              <a:rPr lang="de-DE" b="0" dirty="0"/>
              <a:t> </a:t>
            </a:r>
            <a:r>
              <a:rPr lang="de-DE" b="0" dirty="0" err="1"/>
              <a:t>side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hyperplane)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b="0" dirty="0" err="1"/>
              <a:t>Rotating</a:t>
            </a:r>
            <a:r>
              <a:rPr lang="de-DE" b="0" dirty="0"/>
              <a:t> </a:t>
            </a:r>
            <a:r>
              <a:rPr lang="de-DE" b="0" dirty="0" err="1"/>
              <a:t>through</a:t>
            </a:r>
            <a:r>
              <a:rPr lang="de-DE" b="0" dirty="0"/>
              <a:t> </a:t>
            </a:r>
            <a:r>
              <a:rPr lang="de-DE" b="0" dirty="0" err="1"/>
              <a:t>each</a:t>
            </a:r>
            <a:r>
              <a:rPr lang="de-DE" b="0" dirty="0"/>
              <a:t> </a:t>
            </a:r>
            <a:r>
              <a:rPr lang="de-DE" b="0" dirty="0" err="1"/>
              <a:t>dimension</a:t>
            </a:r>
            <a:endParaRPr lang="de-DE" b="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b="0" dirty="0" err="1"/>
              <a:t>How</a:t>
            </a:r>
            <a:r>
              <a:rPr lang="de-DE" b="0" dirty="0"/>
              <a:t> </a:t>
            </a:r>
            <a:r>
              <a:rPr lang="de-DE" b="0" dirty="0" err="1"/>
              <a:t>often</a:t>
            </a:r>
            <a:r>
              <a:rPr lang="de-DE" b="0" dirty="0"/>
              <a:t> do </a:t>
            </a:r>
            <a:r>
              <a:rPr lang="de-DE" b="0" dirty="0" err="1"/>
              <a:t>we</a:t>
            </a:r>
            <a:r>
              <a:rPr lang="de-DE" b="0" dirty="0"/>
              <a:t> </a:t>
            </a:r>
            <a:r>
              <a:rPr lang="de-DE" b="0" dirty="0" err="1"/>
              <a:t>split</a:t>
            </a:r>
            <a:r>
              <a:rPr lang="de-DE" b="0" dirty="0"/>
              <a:t> </a:t>
            </a:r>
            <a:r>
              <a:rPr lang="de-DE" b="0" dirty="0" err="1"/>
              <a:t>the</a:t>
            </a:r>
            <a:r>
              <a:rPr lang="de-DE" b="0" dirty="0"/>
              <a:t> </a:t>
            </a:r>
            <a:r>
              <a:rPr lang="de-DE" b="0" dirty="0" err="1"/>
              <a:t>space</a:t>
            </a:r>
            <a:r>
              <a:rPr lang="de-DE" b="0" dirty="0"/>
              <a:t>? </a:t>
            </a:r>
            <a:r>
              <a:rPr lang="de-DE" b="0" dirty="0" err="1"/>
              <a:t>Defined</a:t>
            </a:r>
            <a:r>
              <a:rPr lang="de-DE" b="0" dirty="0"/>
              <a:t> </a:t>
            </a:r>
            <a:r>
              <a:rPr lang="de-DE" b="0" dirty="0" err="1"/>
              <a:t>by</a:t>
            </a:r>
            <a:r>
              <a:rPr lang="de-DE" b="0" dirty="0"/>
              <a:t> </a:t>
            </a:r>
            <a:r>
              <a:rPr lang="de-DE" b="0" dirty="0" err="1"/>
              <a:t>the</a:t>
            </a:r>
            <a:r>
              <a:rPr lang="de-DE" b="0" dirty="0"/>
              <a:t> </a:t>
            </a:r>
            <a:r>
              <a:rPr lang="de-DE" b="0" dirty="0" err="1"/>
              <a:t>leaf</a:t>
            </a:r>
            <a:r>
              <a:rPr lang="de-DE" b="0" dirty="0"/>
              <a:t> </a:t>
            </a:r>
            <a:r>
              <a:rPr lang="de-DE" b="0" dirty="0" err="1"/>
              <a:t>size</a:t>
            </a:r>
            <a:r>
              <a:rPr lang="de-DE" b="0" dirty="0"/>
              <a:t>: Maximum </a:t>
            </a:r>
            <a:r>
              <a:rPr lang="de-DE" b="0" dirty="0" err="1"/>
              <a:t>number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</a:t>
            </a:r>
            <a:r>
              <a:rPr lang="de-DE" b="0" dirty="0" err="1"/>
              <a:t>data</a:t>
            </a:r>
            <a:r>
              <a:rPr lang="de-DE" b="0" dirty="0"/>
              <a:t> </a:t>
            </a:r>
            <a:r>
              <a:rPr lang="de-DE" b="0" dirty="0" err="1"/>
              <a:t>points</a:t>
            </a:r>
            <a:r>
              <a:rPr lang="de-DE" b="0" dirty="0"/>
              <a:t> </a:t>
            </a:r>
            <a:r>
              <a:rPr lang="de-DE" b="0" dirty="0" err="1"/>
              <a:t>that</a:t>
            </a:r>
            <a:r>
              <a:rPr lang="de-DE" b="0" dirty="0"/>
              <a:t> </a:t>
            </a:r>
            <a:r>
              <a:rPr lang="de-DE" b="0" dirty="0" err="1"/>
              <a:t>can</a:t>
            </a:r>
            <a:r>
              <a:rPr lang="de-DE" b="0" dirty="0"/>
              <a:t> </a:t>
            </a:r>
            <a:r>
              <a:rPr lang="de-DE" b="0" dirty="0" err="1"/>
              <a:t>be</a:t>
            </a:r>
            <a:r>
              <a:rPr lang="de-DE" b="0" dirty="0"/>
              <a:t> </a:t>
            </a:r>
            <a:r>
              <a:rPr lang="de-DE" b="0" dirty="0" err="1"/>
              <a:t>contained</a:t>
            </a:r>
            <a:r>
              <a:rPr lang="de-DE" b="0" dirty="0"/>
              <a:t> in a final </a:t>
            </a:r>
            <a:r>
              <a:rPr lang="de-DE" b="0" dirty="0" err="1"/>
              <a:t>node</a:t>
            </a:r>
            <a:r>
              <a:rPr lang="de-DE" b="0" dirty="0"/>
              <a:t> at </a:t>
            </a:r>
            <a:r>
              <a:rPr lang="de-DE" b="0" dirty="0" err="1"/>
              <a:t>the</a:t>
            </a:r>
            <a:r>
              <a:rPr lang="de-DE" b="0" dirty="0"/>
              <a:t> </a:t>
            </a:r>
            <a:r>
              <a:rPr lang="de-DE" b="0" dirty="0" err="1"/>
              <a:t>bottom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</a:t>
            </a:r>
            <a:r>
              <a:rPr lang="de-DE" b="0" dirty="0" err="1"/>
              <a:t>the</a:t>
            </a:r>
            <a:r>
              <a:rPr lang="de-DE" b="0" dirty="0"/>
              <a:t> KD-</a:t>
            </a:r>
            <a:r>
              <a:rPr lang="de-DE" b="0" dirty="0" err="1"/>
              <a:t>tree</a:t>
            </a:r>
            <a:endParaRPr lang="de-DE" b="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b="0" dirty="0" err="1"/>
              <a:t>Smaller</a:t>
            </a:r>
            <a:r>
              <a:rPr lang="de-DE" b="0" dirty="0"/>
              <a:t> </a:t>
            </a:r>
            <a:r>
              <a:rPr lang="de-DE" b="0" dirty="0" err="1"/>
              <a:t>leaf</a:t>
            </a:r>
            <a:r>
              <a:rPr lang="de-DE" b="0" dirty="0"/>
              <a:t> </a:t>
            </a:r>
            <a:r>
              <a:rPr lang="de-DE" b="0" dirty="0" err="1"/>
              <a:t>size</a:t>
            </a:r>
            <a:r>
              <a:rPr lang="de-DE" b="0" dirty="0"/>
              <a:t>: </a:t>
            </a:r>
            <a:r>
              <a:rPr lang="de-DE" b="0" dirty="0" err="1"/>
              <a:t>Deeper</a:t>
            </a:r>
            <a:r>
              <a:rPr lang="de-DE" b="0" dirty="0"/>
              <a:t> </a:t>
            </a:r>
            <a:r>
              <a:rPr lang="de-DE" b="0" dirty="0" err="1"/>
              <a:t>tree</a:t>
            </a:r>
            <a:r>
              <a:rPr lang="de-DE" b="0" dirty="0"/>
              <a:t>, </a:t>
            </a:r>
            <a:r>
              <a:rPr lang="de-DE" b="0" dirty="0" err="1"/>
              <a:t>bigger</a:t>
            </a:r>
            <a:r>
              <a:rPr lang="de-DE" b="0" dirty="0"/>
              <a:t> </a:t>
            </a:r>
            <a:r>
              <a:rPr lang="de-DE" b="0" dirty="0" err="1"/>
              <a:t>leaf</a:t>
            </a:r>
            <a:r>
              <a:rPr lang="de-DE" b="0" dirty="0"/>
              <a:t> </a:t>
            </a:r>
            <a:r>
              <a:rPr lang="de-DE" b="0" dirty="0" err="1"/>
              <a:t>size</a:t>
            </a:r>
            <a:r>
              <a:rPr lang="de-DE" b="0" dirty="0"/>
              <a:t>: </a:t>
            </a:r>
            <a:r>
              <a:rPr lang="de-DE" b="0" dirty="0" err="1"/>
              <a:t>Smaller</a:t>
            </a:r>
            <a:r>
              <a:rPr lang="de-DE" b="0" dirty="0"/>
              <a:t> </a:t>
            </a:r>
            <a:r>
              <a:rPr lang="de-DE" b="0" dirty="0" err="1"/>
              <a:t>tree</a:t>
            </a:r>
            <a:endParaRPr lang="de-DE" b="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b="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b="0" dirty="0"/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de-DE" b="0" dirty="0" err="1"/>
              <a:t>Achieved</a:t>
            </a:r>
            <a:r>
              <a:rPr lang="de-DE" b="0" dirty="0"/>
              <a:t> a </a:t>
            </a:r>
            <a:r>
              <a:rPr lang="de-DE" b="0" dirty="0" err="1"/>
              <a:t>significantly</a:t>
            </a:r>
            <a:r>
              <a:rPr lang="de-DE" b="0" dirty="0"/>
              <a:t> </a:t>
            </a:r>
            <a:r>
              <a:rPr lang="de-DE" b="0" dirty="0" err="1"/>
              <a:t>improved</a:t>
            </a:r>
            <a:r>
              <a:rPr lang="de-DE" b="0" dirty="0"/>
              <a:t> </a:t>
            </a:r>
            <a:r>
              <a:rPr lang="de-DE" b="0" dirty="0" err="1"/>
              <a:t>run</a:t>
            </a:r>
            <a:r>
              <a:rPr lang="de-DE" b="0" dirty="0"/>
              <a:t> time </a:t>
            </a:r>
            <a:r>
              <a:rPr lang="de-DE" b="0" dirty="0" err="1"/>
              <a:t>of</a:t>
            </a:r>
            <a:r>
              <a:rPr lang="de-DE" b="0" dirty="0"/>
              <a:t> 26.9 </a:t>
            </a:r>
            <a:r>
              <a:rPr lang="de-DE" b="0" dirty="0" err="1"/>
              <a:t>seconds</a:t>
            </a:r>
            <a:r>
              <a:rPr lang="de-DE" b="0" dirty="0"/>
              <a:t> </a:t>
            </a:r>
            <a:r>
              <a:rPr lang="de-DE" b="0" dirty="0" err="1"/>
              <a:t>for</a:t>
            </a:r>
            <a:r>
              <a:rPr lang="de-DE" b="0" dirty="0"/>
              <a:t> a </a:t>
            </a:r>
            <a:r>
              <a:rPr lang="de-DE" b="0" dirty="0" err="1"/>
              <a:t>leaf</a:t>
            </a:r>
            <a:r>
              <a:rPr lang="de-DE" b="0" dirty="0"/>
              <a:t> </a:t>
            </a:r>
            <a:r>
              <a:rPr lang="de-DE" b="0" dirty="0" err="1"/>
              <a:t>size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10 </a:t>
            </a:r>
            <a:r>
              <a:rPr lang="de-DE" b="0" dirty="0" err="1"/>
              <a:t>for</a:t>
            </a:r>
            <a:r>
              <a:rPr lang="de-DE" b="0" dirty="0"/>
              <a:t> all </a:t>
            </a:r>
            <a:r>
              <a:rPr lang="de-DE" b="0" dirty="0" err="1"/>
              <a:t>images</a:t>
            </a:r>
            <a:endParaRPr lang="de-DE" b="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b="0" dirty="0"/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de-DE" b="0" dirty="0" err="1"/>
              <a:t>Accuracy</a:t>
            </a:r>
            <a:r>
              <a:rPr lang="de-DE" b="0" dirty="0"/>
              <a:t> </a:t>
            </a:r>
            <a:r>
              <a:rPr lang="de-DE" b="0" dirty="0" err="1"/>
              <a:t>achieved</a:t>
            </a:r>
            <a:r>
              <a:rPr lang="de-DE" b="0" dirty="0"/>
              <a:t> </a:t>
            </a:r>
            <a:r>
              <a:rPr lang="de-DE" b="0" dirty="0" err="1"/>
              <a:t>with</a:t>
            </a:r>
            <a:r>
              <a:rPr lang="de-DE" b="0" dirty="0"/>
              <a:t> </a:t>
            </a:r>
            <a:r>
              <a:rPr lang="de-DE" b="0" dirty="0" err="1"/>
              <a:t>the</a:t>
            </a:r>
            <a:r>
              <a:rPr lang="de-DE" b="0" dirty="0"/>
              <a:t> KNN: 86,3%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FFBEC-9BE9-479E-99AB-0E0620112F3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6949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Training: </a:t>
            </a:r>
            <a:r>
              <a:rPr lang="de-DE" dirty="0" err="1"/>
              <a:t>Took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30 and 60 </a:t>
            </a:r>
            <a:r>
              <a:rPr lang="de-DE" dirty="0" err="1"/>
              <a:t>minutes</a:t>
            </a:r>
            <a:r>
              <a:rPr lang="de-DE" dirty="0"/>
              <a:t> </a:t>
            </a:r>
            <a:r>
              <a:rPr lang="de-DE" dirty="0" err="1"/>
              <a:t>depending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and </a:t>
            </a:r>
            <a:r>
              <a:rPr lang="de-DE" dirty="0" err="1"/>
              <a:t>device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Tried</a:t>
            </a:r>
            <a:r>
              <a:rPr lang="de-DE" dirty="0"/>
              <a:t> out different </a:t>
            </a:r>
            <a:r>
              <a:rPr lang="de-DE" dirty="0" err="1"/>
              <a:t>models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different </a:t>
            </a:r>
            <a:r>
              <a:rPr lang="de-DE" dirty="0" err="1"/>
              <a:t>complexities</a:t>
            </a:r>
            <a:r>
              <a:rPr lang="de-DE" dirty="0"/>
              <a:t> and </a:t>
            </a:r>
            <a:r>
              <a:rPr lang="de-DE" dirty="0" err="1"/>
              <a:t>agreed</a:t>
            </a:r>
            <a:r>
              <a:rPr lang="de-DE" dirty="0"/>
              <a:t> on a </a:t>
            </a:r>
            <a:r>
              <a:rPr lang="de-DE" dirty="0" err="1"/>
              <a:t>modification</a:t>
            </a:r>
            <a:r>
              <a:rPr lang="de-DE" dirty="0"/>
              <a:t> and </a:t>
            </a:r>
            <a:r>
              <a:rPr lang="de-DE" dirty="0" err="1"/>
              <a:t>simplification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Visual Geometry Group VGG </a:t>
            </a:r>
            <a:r>
              <a:rPr lang="de-DE" dirty="0" err="1"/>
              <a:t>model</a:t>
            </a:r>
            <a:endParaRPr lang="de-DE" dirty="0"/>
          </a:p>
          <a:p>
            <a:endParaRPr lang="de-DE" dirty="0"/>
          </a:p>
          <a:p>
            <a:r>
              <a:rPr lang="de-DE" dirty="0"/>
              <a:t>Yellow: </a:t>
            </a:r>
            <a:r>
              <a:rPr lang="de-DE" dirty="0" err="1"/>
              <a:t>Convolution</a:t>
            </a:r>
            <a:r>
              <a:rPr lang="de-DE" dirty="0"/>
              <a:t> </a:t>
            </a:r>
            <a:r>
              <a:rPr lang="de-DE" dirty="0" err="1"/>
              <a:t>layers</a:t>
            </a:r>
            <a:endParaRPr lang="de-DE" dirty="0"/>
          </a:p>
          <a:p>
            <a:r>
              <a:rPr lang="de-DE" dirty="0" err="1"/>
              <a:t>Red</a:t>
            </a:r>
            <a:r>
              <a:rPr lang="de-DE" dirty="0"/>
              <a:t>: Pooling </a:t>
            </a:r>
            <a:r>
              <a:rPr lang="de-DE" dirty="0" err="1"/>
              <a:t>layers</a:t>
            </a:r>
            <a:endParaRPr lang="de-DE" dirty="0"/>
          </a:p>
          <a:p>
            <a:r>
              <a:rPr lang="de-DE" dirty="0" err="1"/>
              <a:t>Turquoise</a:t>
            </a:r>
            <a:r>
              <a:rPr lang="de-DE" dirty="0"/>
              <a:t>: Batch </a:t>
            </a:r>
            <a:r>
              <a:rPr lang="de-DE" dirty="0" err="1"/>
              <a:t>normalization</a:t>
            </a:r>
            <a:r>
              <a:rPr lang="de-DE" dirty="0"/>
              <a:t> (</a:t>
            </a:r>
            <a:r>
              <a:rPr lang="de-DE" dirty="0" err="1"/>
              <a:t>normalizes</a:t>
            </a:r>
            <a:r>
              <a:rPr lang="de-DE" dirty="0"/>
              <a:t> </a:t>
            </a:r>
            <a:r>
              <a:rPr lang="de-DE" dirty="0" err="1"/>
              <a:t>outputs</a:t>
            </a:r>
            <a:r>
              <a:rPr lang="de-DE" dirty="0"/>
              <a:t> from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 to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)</a:t>
            </a:r>
          </a:p>
          <a:p>
            <a:r>
              <a:rPr lang="de-DE" dirty="0"/>
              <a:t>Dark </a:t>
            </a:r>
            <a:r>
              <a:rPr lang="de-DE" dirty="0" err="1"/>
              <a:t>blue</a:t>
            </a:r>
            <a:r>
              <a:rPr lang="de-DE" dirty="0"/>
              <a:t>: Fully </a:t>
            </a:r>
            <a:r>
              <a:rPr lang="de-DE" dirty="0" err="1"/>
              <a:t>connected</a:t>
            </a:r>
            <a:endParaRPr lang="de-DE" dirty="0"/>
          </a:p>
          <a:p>
            <a:r>
              <a:rPr lang="de-DE" dirty="0"/>
              <a:t>Yellow (end): Neuron </a:t>
            </a:r>
            <a:r>
              <a:rPr lang="de-DE" dirty="0" err="1"/>
              <a:t>dropout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Achieved</a:t>
            </a:r>
            <a:r>
              <a:rPr lang="de-DE" dirty="0"/>
              <a:t> </a:t>
            </a:r>
            <a:r>
              <a:rPr lang="de-DE" dirty="0" err="1"/>
              <a:t>accuracy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92,9% </a:t>
            </a:r>
            <a:r>
              <a:rPr lang="de-DE" dirty="0" err="1"/>
              <a:t>compared</a:t>
            </a:r>
            <a:r>
              <a:rPr lang="de-DE" dirty="0"/>
              <a:t> to KNN 86,3%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FFBEC-9BE9-479E-99AB-0E0620112F3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7507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3" Type="http://schemas.openxmlformats.org/officeDocument/2006/relationships/image" Target="../media/image9.png"/><Relationship Id="rId7" Type="http://schemas.openxmlformats.org/officeDocument/2006/relationships/customXml" Target="../ink/ink13.xml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.xml"/><Relationship Id="rId5" Type="http://schemas.openxmlformats.org/officeDocument/2006/relationships/customXml" Target="../ink/ink11.xml"/><Relationship Id="rId10" Type="http://schemas.openxmlformats.org/officeDocument/2006/relationships/customXml" Target="../ink/ink16.xml"/><Relationship Id="rId4" Type="http://schemas.openxmlformats.org/officeDocument/2006/relationships/customXml" Target="../ink/ink10.xml"/><Relationship Id="rId9" Type="http://schemas.openxmlformats.org/officeDocument/2006/relationships/customXml" Target="../ink/ink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.xml"/><Relationship Id="rId3" Type="http://schemas.openxmlformats.org/officeDocument/2006/relationships/image" Target="../media/image9.png"/><Relationship Id="rId7" Type="http://schemas.openxmlformats.org/officeDocument/2006/relationships/customXml" Target="../ink/ink21.xml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0.xml"/><Relationship Id="rId5" Type="http://schemas.openxmlformats.org/officeDocument/2006/relationships/customXml" Target="../ink/ink19.xml"/><Relationship Id="rId10" Type="http://schemas.openxmlformats.org/officeDocument/2006/relationships/customXml" Target="../ink/ink24.xml"/><Relationship Id="rId4" Type="http://schemas.openxmlformats.org/officeDocument/2006/relationships/customXml" Target="../ink/ink18.xml"/><Relationship Id="rId9" Type="http://schemas.openxmlformats.org/officeDocument/2006/relationships/customXml" Target="../ink/ink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Fashion-MNIST-Dataset-Images-with-Labels-and-Description-II-LITERATURE-REVIEW-In-image_fig1_34029929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upgrad.com/blog/basic-cnn-architecture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9.png"/><Relationship Id="rId7" Type="http://schemas.openxmlformats.org/officeDocument/2006/relationships/customXml" Target="../ink/ink5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10" Type="http://schemas.openxmlformats.org/officeDocument/2006/relationships/customXml" Target="../ink/ink8.xml"/><Relationship Id="rId4" Type="http://schemas.openxmlformats.org/officeDocument/2006/relationships/customXml" Target="../ink/ink2.xml"/><Relationship Id="rId9" Type="http://schemas.openxmlformats.org/officeDocument/2006/relationships/customXml" Target="../ink/ink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800205" y="-191672"/>
            <a:ext cx="12971613" cy="10730908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 dirty="0"/>
          </a:p>
        </p:txBody>
      </p:sp>
      <p:grpSp>
        <p:nvGrpSpPr>
          <p:cNvPr id="4" name="Group 4"/>
          <p:cNvGrpSpPr/>
          <p:nvPr/>
        </p:nvGrpSpPr>
        <p:grpSpPr>
          <a:xfrm>
            <a:off x="9144000" y="7785486"/>
            <a:ext cx="5472764" cy="834074"/>
            <a:chOff x="0" y="-38100"/>
            <a:chExt cx="7297018" cy="1112098"/>
          </a:xfrm>
        </p:grpSpPr>
        <p:sp>
          <p:nvSpPr>
            <p:cNvPr id="5" name="AutoShape 5"/>
            <p:cNvSpPr/>
            <p:nvPr/>
          </p:nvSpPr>
          <p:spPr>
            <a:xfrm rot="-10800000">
              <a:off x="0" y="11007"/>
              <a:ext cx="13435" cy="1013962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30111" y="-38100"/>
              <a:ext cx="7066907" cy="11120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74"/>
                </a:lnSpc>
              </a:pPr>
              <a:r>
                <a:rPr lang="en-US" sz="2410" dirty="0">
                  <a:solidFill>
                    <a:srgbClr val="FFFFFF"/>
                  </a:solidFill>
                  <a:latin typeface="Open Sauce Light"/>
                </a:rPr>
                <a:t>Topic 01</a:t>
              </a:r>
            </a:p>
            <a:p>
              <a:pPr>
                <a:lnSpc>
                  <a:spcPts val="3374"/>
                </a:lnSpc>
              </a:pPr>
              <a:r>
                <a:rPr lang="en-US" sz="2410" dirty="0">
                  <a:solidFill>
                    <a:srgbClr val="FFFFFF"/>
                  </a:solidFill>
                  <a:latin typeface="Open Sauce Light"/>
                </a:rPr>
                <a:t>Group 04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022766" y="2340524"/>
            <a:ext cx="8120732" cy="1256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830"/>
              </a:lnSpc>
            </a:pPr>
            <a:endParaRPr lang="en-US" sz="8191" spc="-163" dirty="0">
              <a:solidFill>
                <a:srgbClr val="FFFFFF"/>
              </a:solidFill>
              <a:latin typeface="Ovo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A55DA75-28ED-5413-0F74-42F6EE0CD0B0}"/>
              </a:ext>
            </a:extLst>
          </p:cNvPr>
          <p:cNvSpPr txBox="1"/>
          <p:nvPr/>
        </p:nvSpPr>
        <p:spPr>
          <a:xfrm>
            <a:off x="8751174" y="3597278"/>
            <a:ext cx="9090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 err="1">
                <a:solidFill>
                  <a:schemeClr val="bg1"/>
                </a:solidFill>
                <a:latin typeface="Ovo" panose="02020502070400060406" pitchFamily="18" charset="0"/>
              </a:rPr>
              <a:t>How</a:t>
            </a:r>
            <a:r>
              <a:rPr lang="de-DE" sz="5400" dirty="0">
                <a:solidFill>
                  <a:schemeClr val="bg1"/>
                </a:solidFill>
                <a:latin typeface="Ovo" panose="02020502070400060406" pitchFamily="18" charset="0"/>
              </a:rPr>
              <a:t> do </a:t>
            </a:r>
            <a:r>
              <a:rPr lang="de-DE" sz="5400" dirty="0" err="1">
                <a:solidFill>
                  <a:schemeClr val="bg1"/>
                </a:solidFill>
                <a:latin typeface="Ovo" panose="02020502070400060406" pitchFamily="18" charset="0"/>
              </a:rPr>
              <a:t>you</a:t>
            </a:r>
            <a:r>
              <a:rPr lang="de-DE" sz="5400" dirty="0">
                <a:solidFill>
                  <a:schemeClr val="bg1"/>
                </a:solidFill>
                <a:latin typeface="Ovo" panose="02020502070400060406" pitchFamily="18" charset="0"/>
              </a:rPr>
              <a:t> </a:t>
            </a:r>
            <a:r>
              <a:rPr lang="de-DE" sz="5400" dirty="0" err="1">
                <a:solidFill>
                  <a:schemeClr val="bg1"/>
                </a:solidFill>
                <a:latin typeface="Ovo" panose="02020502070400060406" pitchFamily="18" charset="0"/>
              </a:rPr>
              <a:t>know</a:t>
            </a:r>
            <a:r>
              <a:rPr lang="de-DE" sz="5400" dirty="0">
                <a:solidFill>
                  <a:schemeClr val="bg1"/>
                </a:solidFill>
                <a:latin typeface="Ovo" panose="02020502070400060406" pitchFamily="18" charset="0"/>
              </a:rPr>
              <a:t> </a:t>
            </a:r>
            <a:r>
              <a:rPr lang="de-DE" sz="5400" dirty="0" err="1">
                <a:solidFill>
                  <a:schemeClr val="bg1"/>
                </a:solidFill>
                <a:latin typeface="Ovo" panose="02020502070400060406" pitchFamily="18" charset="0"/>
              </a:rPr>
              <a:t>it‘s</a:t>
            </a:r>
            <a:r>
              <a:rPr lang="de-DE" sz="5400" dirty="0">
                <a:solidFill>
                  <a:schemeClr val="bg1"/>
                </a:solidFill>
                <a:latin typeface="Ovo" panose="02020502070400060406" pitchFamily="18" charset="0"/>
              </a:rPr>
              <a:t> a Shirt?</a:t>
            </a:r>
          </a:p>
        </p:txBody>
      </p:sp>
      <p:pic>
        <p:nvPicPr>
          <p:cNvPr id="12" name="Grafik 11" descr="Ein Bild, das Kunst, Muster, Quadrat, Schwarzweiß enthält.&#10;&#10;Automatisch generierte Beschreibung">
            <a:extLst>
              <a:ext uri="{FF2B5EF4-FFF2-40B4-BE49-F238E27FC236}">
                <a16:creationId xmlns:a16="http://schemas.microsoft.com/office/drawing/2014/main" id="{BCDFCD0F-F076-7541-A584-67B359CC7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2" y="1409700"/>
            <a:ext cx="7239000" cy="7308074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E94A3A5F-B46E-4245-AC53-638C4D34651B}"/>
              </a:ext>
            </a:extLst>
          </p:cNvPr>
          <p:cNvSpPr txBox="1"/>
          <p:nvPr/>
        </p:nvSpPr>
        <p:spPr>
          <a:xfrm>
            <a:off x="9054152" y="4793286"/>
            <a:ext cx="878793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000" dirty="0">
                <a:solidFill>
                  <a:schemeClr val="bg1"/>
                </a:solidFill>
                <a:latin typeface="Open Sauce Light" panose="020B0604020202020204" charset="0"/>
              </a:rPr>
              <a:t>Implementation and comparison of K-nearest </a:t>
            </a:r>
            <a:r>
              <a:rPr lang="en-GB" sz="2000" dirty="0" err="1">
                <a:solidFill>
                  <a:schemeClr val="bg1"/>
                </a:solidFill>
                <a:latin typeface="Open Sauce Light" panose="020B0604020202020204" charset="0"/>
              </a:rPr>
              <a:t>neighbors</a:t>
            </a:r>
            <a:r>
              <a:rPr lang="en-GB" sz="2000" dirty="0">
                <a:solidFill>
                  <a:schemeClr val="bg1"/>
                </a:solidFill>
                <a:latin typeface="Open Sauce Light" panose="020B0604020202020204" charset="0"/>
              </a:rPr>
              <a:t> (KNN) and convolutional neural network (CNN) for clothes recognition</a:t>
            </a:r>
            <a:endParaRPr lang="de-DE" sz="2000" dirty="0">
              <a:solidFill>
                <a:schemeClr val="bg1"/>
              </a:solidFill>
              <a:latin typeface="Open Sauce Light" panose="020B0604020202020204" charset="0"/>
            </a:endParaRPr>
          </a:p>
          <a:p>
            <a:endParaRPr lang="de-DE" dirty="0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11C04122-2BE2-76C4-52F1-21D9A989793E}"/>
              </a:ext>
            </a:extLst>
          </p:cNvPr>
          <p:cNvGrpSpPr/>
          <p:nvPr/>
        </p:nvGrpSpPr>
        <p:grpSpPr>
          <a:xfrm>
            <a:off x="9143999" y="8792260"/>
            <a:ext cx="6248401" cy="1270091"/>
            <a:chOff x="0" y="-38100"/>
            <a:chExt cx="8331201" cy="1693454"/>
          </a:xfrm>
        </p:grpSpPr>
        <p:sp>
          <p:nvSpPr>
            <p:cNvPr id="11" name="AutoShape 5">
              <a:extLst>
                <a:ext uri="{FF2B5EF4-FFF2-40B4-BE49-F238E27FC236}">
                  <a16:creationId xmlns:a16="http://schemas.microsoft.com/office/drawing/2014/main" id="{F1BF3434-EE85-1649-7872-B02154D25EFF}"/>
                </a:ext>
              </a:extLst>
            </p:cNvPr>
            <p:cNvSpPr/>
            <p:nvPr/>
          </p:nvSpPr>
          <p:spPr>
            <a:xfrm rot="-10800000">
              <a:off x="0" y="11007"/>
              <a:ext cx="13435" cy="1013962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Box 6">
              <a:extLst>
                <a:ext uri="{FF2B5EF4-FFF2-40B4-BE49-F238E27FC236}">
                  <a16:creationId xmlns:a16="http://schemas.microsoft.com/office/drawing/2014/main" id="{DD63EAB2-53B9-16D7-C2A7-C3660B7EB0E2}"/>
                </a:ext>
              </a:extLst>
            </p:cNvPr>
            <p:cNvSpPr txBox="1"/>
            <p:nvPr/>
          </p:nvSpPr>
          <p:spPr>
            <a:xfrm>
              <a:off x="230111" y="-38100"/>
              <a:ext cx="8101090" cy="169345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374"/>
                </a:lnSpc>
              </a:pPr>
              <a:r>
                <a:rPr lang="de-DE" sz="2400" dirty="0">
                  <a:solidFill>
                    <a:schemeClr val="bg1"/>
                  </a:solidFill>
                  <a:latin typeface="Open Sauce Light" panose="020B0604020202020204" charset="0"/>
                </a:rPr>
                <a:t>Anastasia Warken, Bastian Mucha, Heinrike Gilles, Ole Decker</a:t>
              </a:r>
            </a:p>
            <a:p>
              <a:pPr>
                <a:lnSpc>
                  <a:spcPts val="3374"/>
                </a:lnSpc>
              </a:pPr>
              <a:endParaRPr lang="en-US" sz="2410" dirty="0">
                <a:solidFill>
                  <a:srgbClr val="FFFFFF"/>
                </a:solidFill>
                <a:latin typeface="Open Sauce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8C8DC66D-5DD4-0F04-1D6A-B8F1F2B3CD1F}"/>
              </a:ext>
            </a:extLst>
          </p:cNvPr>
          <p:cNvSpPr txBox="1"/>
          <p:nvPr/>
        </p:nvSpPr>
        <p:spPr>
          <a:xfrm>
            <a:off x="1066800" y="4620280"/>
            <a:ext cx="464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KD-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Tree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A6DCB71-429B-C857-9752-901941CDE7B3}"/>
              </a:ext>
            </a:extLst>
          </p:cNvPr>
          <p:cNvSpPr/>
          <p:nvPr/>
        </p:nvSpPr>
        <p:spPr>
          <a:xfrm flipH="1">
            <a:off x="4871304" y="1365979"/>
            <a:ext cx="8534400" cy="7555042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 dirty="0"/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3F9456B2-3AB7-6DE5-27D1-66DFDF682EBD}"/>
              </a:ext>
            </a:extLst>
          </p:cNvPr>
          <p:cNvCxnSpPr/>
          <p:nvPr/>
        </p:nvCxnSpPr>
        <p:spPr>
          <a:xfrm>
            <a:off x="9528756" y="1028700"/>
            <a:ext cx="0" cy="822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Freihand 18">
                <a:extLst>
                  <a:ext uri="{FF2B5EF4-FFF2-40B4-BE49-F238E27FC236}">
                    <a16:creationId xmlns:a16="http://schemas.microsoft.com/office/drawing/2014/main" id="{6CDE3949-D1C1-94FD-3C60-E04F1FF4E2A5}"/>
                  </a:ext>
                </a:extLst>
              </p14:cNvPr>
              <p14:cNvContentPartPr/>
              <p14:nvPr/>
            </p14:nvContentPartPr>
            <p14:xfrm>
              <a:off x="7263000" y="3432780"/>
              <a:ext cx="360" cy="360"/>
            </p14:xfrm>
          </p:contentPart>
        </mc:Choice>
        <mc:Fallback>
          <p:pic>
            <p:nvPicPr>
              <p:cNvPr id="19" name="Freihand 18">
                <a:extLst>
                  <a:ext uri="{FF2B5EF4-FFF2-40B4-BE49-F238E27FC236}">
                    <a16:creationId xmlns:a16="http://schemas.microsoft.com/office/drawing/2014/main" id="{6CDE3949-D1C1-94FD-3C60-E04F1FF4E2A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7000" y="339678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Freihand 19">
                <a:extLst>
                  <a:ext uri="{FF2B5EF4-FFF2-40B4-BE49-F238E27FC236}">
                    <a16:creationId xmlns:a16="http://schemas.microsoft.com/office/drawing/2014/main" id="{2B5C00B5-94F2-2738-1C4C-C49330933546}"/>
                  </a:ext>
                </a:extLst>
              </p14:cNvPr>
              <p14:cNvContentPartPr/>
              <p14:nvPr/>
            </p14:nvContentPartPr>
            <p14:xfrm>
              <a:off x="10744200" y="5143500"/>
              <a:ext cx="360" cy="360"/>
            </p14:xfrm>
          </p:contentPart>
        </mc:Choice>
        <mc:Fallback>
          <p:pic>
            <p:nvPicPr>
              <p:cNvPr id="20" name="Freihand 19">
                <a:extLst>
                  <a:ext uri="{FF2B5EF4-FFF2-40B4-BE49-F238E27FC236}">
                    <a16:creationId xmlns:a16="http://schemas.microsoft.com/office/drawing/2014/main" id="{2B5C00B5-94F2-2738-1C4C-C4933093354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08200" y="510750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Freihand 20">
                <a:extLst>
                  <a:ext uri="{FF2B5EF4-FFF2-40B4-BE49-F238E27FC236}">
                    <a16:creationId xmlns:a16="http://schemas.microsoft.com/office/drawing/2014/main" id="{15EBB050-BB0A-D394-6D23-9DFB551D382C}"/>
                  </a:ext>
                </a:extLst>
              </p14:cNvPr>
              <p14:cNvContentPartPr/>
              <p14:nvPr/>
            </p14:nvContentPartPr>
            <p14:xfrm>
              <a:off x="10162212" y="3771900"/>
              <a:ext cx="360" cy="360"/>
            </p14:xfrm>
          </p:contentPart>
        </mc:Choice>
        <mc:Fallback>
          <p:pic>
            <p:nvPicPr>
              <p:cNvPr id="21" name="Freihand 20">
                <a:extLst>
                  <a:ext uri="{FF2B5EF4-FFF2-40B4-BE49-F238E27FC236}">
                    <a16:creationId xmlns:a16="http://schemas.microsoft.com/office/drawing/2014/main" id="{15EBB050-BB0A-D394-6D23-9DFB551D382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26212" y="373590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" name="Freihand 21">
                <a:extLst>
                  <a:ext uri="{FF2B5EF4-FFF2-40B4-BE49-F238E27FC236}">
                    <a16:creationId xmlns:a16="http://schemas.microsoft.com/office/drawing/2014/main" id="{CC98884F-8F11-459E-4A8E-0EC6BF48E53F}"/>
                  </a:ext>
                </a:extLst>
              </p14:cNvPr>
              <p14:cNvContentPartPr/>
              <p14:nvPr/>
            </p14:nvContentPartPr>
            <p14:xfrm>
              <a:off x="6894720" y="6618420"/>
              <a:ext cx="360" cy="360"/>
            </p14:xfrm>
          </p:contentPart>
        </mc:Choice>
        <mc:Fallback>
          <p:pic>
            <p:nvPicPr>
              <p:cNvPr id="22" name="Freihand 21">
                <a:extLst>
                  <a:ext uri="{FF2B5EF4-FFF2-40B4-BE49-F238E27FC236}">
                    <a16:creationId xmlns:a16="http://schemas.microsoft.com/office/drawing/2014/main" id="{CC98884F-8F11-459E-4A8E-0EC6BF48E53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8720" y="658242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" name="Freihand 22">
                <a:extLst>
                  <a:ext uri="{FF2B5EF4-FFF2-40B4-BE49-F238E27FC236}">
                    <a16:creationId xmlns:a16="http://schemas.microsoft.com/office/drawing/2014/main" id="{93B4ABEF-C3AE-B4B6-1B5E-404D53B5FFE4}"/>
                  </a:ext>
                </a:extLst>
              </p14:cNvPr>
              <p14:cNvContentPartPr/>
              <p14:nvPr/>
            </p14:nvContentPartPr>
            <p14:xfrm>
              <a:off x="11186280" y="7061220"/>
              <a:ext cx="360" cy="360"/>
            </p14:xfrm>
          </p:contentPart>
        </mc:Choice>
        <mc:Fallback>
          <p:pic>
            <p:nvPicPr>
              <p:cNvPr id="23" name="Freihand 22">
                <a:extLst>
                  <a:ext uri="{FF2B5EF4-FFF2-40B4-BE49-F238E27FC236}">
                    <a16:creationId xmlns:a16="http://schemas.microsoft.com/office/drawing/2014/main" id="{93B4ABEF-C3AE-B4B6-1B5E-404D53B5FFE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50280" y="702522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" name="Freihand 23">
                <a:extLst>
                  <a:ext uri="{FF2B5EF4-FFF2-40B4-BE49-F238E27FC236}">
                    <a16:creationId xmlns:a16="http://schemas.microsoft.com/office/drawing/2014/main" id="{51A8B866-9090-5995-68E8-1C2179F05323}"/>
                  </a:ext>
                </a:extLst>
              </p14:cNvPr>
              <p14:cNvContentPartPr/>
              <p14:nvPr/>
            </p14:nvContentPartPr>
            <p14:xfrm>
              <a:off x="8354520" y="4185540"/>
              <a:ext cx="360" cy="360"/>
            </p14:xfrm>
          </p:contentPart>
        </mc:Choice>
        <mc:Fallback>
          <p:pic>
            <p:nvPicPr>
              <p:cNvPr id="24" name="Freihand 23">
                <a:extLst>
                  <a:ext uri="{FF2B5EF4-FFF2-40B4-BE49-F238E27FC236}">
                    <a16:creationId xmlns:a16="http://schemas.microsoft.com/office/drawing/2014/main" id="{51A8B866-9090-5995-68E8-1C2179F0532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18520" y="414954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5" name="Freihand 24">
                <a:extLst>
                  <a:ext uri="{FF2B5EF4-FFF2-40B4-BE49-F238E27FC236}">
                    <a16:creationId xmlns:a16="http://schemas.microsoft.com/office/drawing/2014/main" id="{C15E90C0-84DE-B1F6-186E-A32B21BE4F53}"/>
                  </a:ext>
                </a:extLst>
              </p14:cNvPr>
              <p14:cNvContentPartPr/>
              <p14:nvPr/>
            </p14:nvContentPartPr>
            <p14:xfrm>
              <a:off x="9549000" y="5542020"/>
              <a:ext cx="360" cy="360"/>
            </p14:xfrm>
          </p:contentPart>
        </mc:Choice>
        <mc:Fallback>
          <p:pic>
            <p:nvPicPr>
              <p:cNvPr id="25" name="Freihand 24">
                <a:extLst>
                  <a:ext uri="{FF2B5EF4-FFF2-40B4-BE49-F238E27FC236}">
                    <a16:creationId xmlns:a16="http://schemas.microsoft.com/office/drawing/2014/main" id="{C15E90C0-84DE-B1F6-186E-A32B21BE4F5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13000" y="5506020"/>
                <a:ext cx="72000" cy="72000"/>
              </a:xfrm>
              <a:prstGeom prst="rect">
                <a:avLst/>
              </a:prstGeom>
            </p:spPr>
          </p:pic>
        </mc:Fallback>
      </mc:AlternateContent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0419EB7B-FFDB-8DA2-8335-00FA86222D4F}"/>
              </a:ext>
            </a:extLst>
          </p:cNvPr>
          <p:cNvCxnSpPr>
            <a:cxnSpLocks/>
          </p:cNvCxnSpPr>
          <p:nvPr/>
        </p:nvCxnSpPr>
        <p:spPr>
          <a:xfrm flipH="1">
            <a:off x="19507200" y="5184058"/>
            <a:ext cx="383610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C6F2B93-273C-9620-6740-77AD64581B2C}"/>
              </a:ext>
            </a:extLst>
          </p:cNvPr>
          <p:cNvCxnSpPr>
            <a:cxnSpLocks/>
          </p:cNvCxnSpPr>
          <p:nvPr/>
        </p:nvCxnSpPr>
        <p:spPr>
          <a:xfrm flipH="1">
            <a:off x="-6934200" y="7962900"/>
            <a:ext cx="46574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B9E0BF0F-40D6-AEB1-A46A-F787BFBE2D90}"/>
              </a:ext>
            </a:extLst>
          </p:cNvPr>
          <p:cNvCxnSpPr/>
          <p:nvPr/>
        </p:nvCxnSpPr>
        <p:spPr>
          <a:xfrm>
            <a:off x="7199728" y="3786881"/>
            <a:ext cx="457200" cy="45720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2702A091-1CD0-0317-AA42-223B67B4FBC3}"/>
              </a:ext>
            </a:extLst>
          </p:cNvPr>
          <p:cNvCxnSpPr>
            <a:cxnSpLocks/>
          </p:cNvCxnSpPr>
          <p:nvPr/>
        </p:nvCxnSpPr>
        <p:spPr>
          <a:xfrm flipH="1">
            <a:off x="7204447" y="3781341"/>
            <a:ext cx="447761" cy="46274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2" name="Freihand 41">
                <a:extLst>
                  <a:ext uri="{FF2B5EF4-FFF2-40B4-BE49-F238E27FC236}">
                    <a16:creationId xmlns:a16="http://schemas.microsoft.com/office/drawing/2014/main" id="{4764A191-02F3-23D8-6A53-6AFE4DBC0FFF}"/>
                  </a:ext>
                </a:extLst>
              </p14:cNvPr>
              <p14:cNvContentPartPr/>
              <p14:nvPr/>
            </p14:nvContentPartPr>
            <p14:xfrm>
              <a:off x="7428327" y="4402370"/>
              <a:ext cx="360" cy="360"/>
            </p14:xfrm>
          </p:contentPart>
        </mc:Choice>
        <mc:Fallback>
          <p:pic>
            <p:nvPicPr>
              <p:cNvPr id="42" name="Freihand 41">
                <a:extLst>
                  <a:ext uri="{FF2B5EF4-FFF2-40B4-BE49-F238E27FC236}">
                    <a16:creationId xmlns:a16="http://schemas.microsoft.com/office/drawing/2014/main" id="{4764A191-02F3-23D8-6A53-6AFE4DBC0FF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92327" y="4366370"/>
                <a:ext cx="72000" cy="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1741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8C8DC66D-5DD4-0F04-1D6A-B8F1F2B3CD1F}"/>
              </a:ext>
            </a:extLst>
          </p:cNvPr>
          <p:cNvSpPr txBox="1"/>
          <p:nvPr/>
        </p:nvSpPr>
        <p:spPr>
          <a:xfrm>
            <a:off x="1066800" y="4620280"/>
            <a:ext cx="464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KD-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Tree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A6DCB71-429B-C857-9752-901941CDE7B3}"/>
              </a:ext>
            </a:extLst>
          </p:cNvPr>
          <p:cNvSpPr/>
          <p:nvPr/>
        </p:nvSpPr>
        <p:spPr>
          <a:xfrm flipH="1">
            <a:off x="4871304" y="1365979"/>
            <a:ext cx="8534400" cy="7555042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 dirty="0"/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3F9456B2-3AB7-6DE5-27D1-66DFDF682EBD}"/>
              </a:ext>
            </a:extLst>
          </p:cNvPr>
          <p:cNvCxnSpPr/>
          <p:nvPr/>
        </p:nvCxnSpPr>
        <p:spPr>
          <a:xfrm>
            <a:off x="9528756" y="1028700"/>
            <a:ext cx="0" cy="822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Freihand 18">
                <a:extLst>
                  <a:ext uri="{FF2B5EF4-FFF2-40B4-BE49-F238E27FC236}">
                    <a16:creationId xmlns:a16="http://schemas.microsoft.com/office/drawing/2014/main" id="{6CDE3949-D1C1-94FD-3C60-E04F1FF4E2A5}"/>
                  </a:ext>
                </a:extLst>
              </p14:cNvPr>
              <p14:cNvContentPartPr/>
              <p14:nvPr/>
            </p14:nvContentPartPr>
            <p14:xfrm>
              <a:off x="7263000" y="3432780"/>
              <a:ext cx="360" cy="360"/>
            </p14:xfrm>
          </p:contentPart>
        </mc:Choice>
        <mc:Fallback>
          <p:pic>
            <p:nvPicPr>
              <p:cNvPr id="19" name="Freihand 18">
                <a:extLst>
                  <a:ext uri="{FF2B5EF4-FFF2-40B4-BE49-F238E27FC236}">
                    <a16:creationId xmlns:a16="http://schemas.microsoft.com/office/drawing/2014/main" id="{6CDE3949-D1C1-94FD-3C60-E04F1FF4E2A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7000" y="339678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Freihand 19">
                <a:extLst>
                  <a:ext uri="{FF2B5EF4-FFF2-40B4-BE49-F238E27FC236}">
                    <a16:creationId xmlns:a16="http://schemas.microsoft.com/office/drawing/2014/main" id="{2B5C00B5-94F2-2738-1C4C-C49330933546}"/>
                  </a:ext>
                </a:extLst>
              </p14:cNvPr>
              <p14:cNvContentPartPr/>
              <p14:nvPr/>
            </p14:nvContentPartPr>
            <p14:xfrm>
              <a:off x="10744200" y="5143500"/>
              <a:ext cx="360" cy="360"/>
            </p14:xfrm>
          </p:contentPart>
        </mc:Choice>
        <mc:Fallback>
          <p:pic>
            <p:nvPicPr>
              <p:cNvPr id="20" name="Freihand 19">
                <a:extLst>
                  <a:ext uri="{FF2B5EF4-FFF2-40B4-BE49-F238E27FC236}">
                    <a16:creationId xmlns:a16="http://schemas.microsoft.com/office/drawing/2014/main" id="{2B5C00B5-94F2-2738-1C4C-C4933093354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08200" y="510750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Freihand 20">
                <a:extLst>
                  <a:ext uri="{FF2B5EF4-FFF2-40B4-BE49-F238E27FC236}">
                    <a16:creationId xmlns:a16="http://schemas.microsoft.com/office/drawing/2014/main" id="{15EBB050-BB0A-D394-6D23-9DFB551D382C}"/>
                  </a:ext>
                </a:extLst>
              </p14:cNvPr>
              <p14:cNvContentPartPr/>
              <p14:nvPr/>
            </p14:nvContentPartPr>
            <p14:xfrm>
              <a:off x="10162212" y="3771900"/>
              <a:ext cx="360" cy="360"/>
            </p14:xfrm>
          </p:contentPart>
        </mc:Choice>
        <mc:Fallback>
          <p:pic>
            <p:nvPicPr>
              <p:cNvPr id="21" name="Freihand 20">
                <a:extLst>
                  <a:ext uri="{FF2B5EF4-FFF2-40B4-BE49-F238E27FC236}">
                    <a16:creationId xmlns:a16="http://schemas.microsoft.com/office/drawing/2014/main" id="{15EBB050-BB0A-D394-6D23-9DFB551D382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26212" y="373590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" name="Freihand 21">
                <a:extLst>
                  <a:ext uri="{FF2B5EF4-FFF2-40B4-BE49-F238E27FC236}">
                    <a16:creationId xmlns:a16="http://schemas.microsoft.com/office/drawing/2014/main" id="{CC98884F-8F11-459E-4A8E-0EC6BF48E53F}"/>
                  </a:ext>
                </a:extLst>
              </p14:cNvPr>
              <p14:cNvContentPartPr/>
              <p14:nvPr/>
            </p14:nvContentPartPr>
            <p14:xfrm>
              <a:off x="6894720" y="6618420"/>
              <a:ext cx="360" cy="360"/>
            </p14:xfrm>
          </p:contentPart>
        </mc:Choice>
        <mc:Fallback>
          <p:pic>
            <p:nvPicPr>
              <p:cNvPr id="22" name="Freihand 21">
                <a:extLst>
                  <a:ext uri="{FF2B5EF4-FFF2-40B4-BE49-F238E27FC236}">
                    <a16:creationId xmlns:a16="http://schemas.microsoft.com/office/drawing/2014/main" id="{CC98884F-8F11-459E-4A8E-0EC6BF48E53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8720" y="658242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" name="Freihand 22">
                <a:extLst>
                  <a:ext uri="{FF2B5EF4-FFF2-40B4-BE49-F238E27FC236}">
                    <a16:creationId xmlns:a16="http://schemas.microsoft.com/office/drawing/2014/main" id="{93B4ABEF-C3AE-B4B6-1B5E-404D53B5FFE4}"/>
                  </a:ext>
                </a:extLst>
              </p14:cNvPr>
              <p14:cNvContentPartPr/>
              <p14:nvPr/>
            </p14:nvContentPartPr>
            <p14:xfrm>
              <a:off x="11186280" y="7061220"/>
              <a:ext cx="360" cy="360"/>
            </p14:xfrm>
          </p:contentPart>
        </mc:Choice>
        <mc:Fallback>
          <p:pic>
            <p:nvPicPr>
              <p:cNvPr id="23" name="Freihand 22">
                <a:extLst>
                  <a:ext uri="{FF2B5EF4-FFF2-40B4-BE49-F238E27FC236}">
                    <a16:creationId xmlns:a16="http://schemas.microsoft.com/office/drawing/2014/main" id="{93B4ABEF-C3AE-B4B6-1B5E-404D53B5FFE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50280" y="702522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" name="Freihand 23">
                <a:extLst>
                  <a:ext uri="{FF2B5EF4-FFF2-40B4-BE49-F238E27FC236}">
                    <a16:creationId xmlns:a16="http://schemas.microsoft.com/office/drawing/2014/main" id="{51A8B866-9090-5995-68E8-1C2179F05323}"/>
                  </a:ext>
                </a:extLst>
              </p14:cNvPr>
              <p14:cNvContentPartPr/>
              <p14:nvPr/>
            </p14:nvContentPartPr>
            <p14:xfrm>
              <a:off x="8354520" y="4185540"/>
              <a:ext cx="360" cy="360"/>
            </p14:xfrm>
          </p:contentPart>
        </mc:Choice>
        <mc:Fallback>
          <p:pic>
            <p:nvPicPr>
              <p:cNvPr id="24" name="Freihand 23">
                <a:extLst>
                  <a:ext uri="{FF2B5EF4-FFF2-40B4-BE49-F238E27FC236}">
                    <a16:creationId xmlns:a16="http://schemas.microsoft.com/office/drawing/2014/main" id="{51A8B866-9090-5995-68E8-1C2179F0532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18520" y="414954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5" name="Freihand 24">
                <a:extLst>
                  <a:ext uri="{FF2B5EF4-FFF2-40B4-BE49-F238E27FC236}">
                    <a16:creationId xmlns:a16="http://schemas.microsoft.com/office/drawing/2014/main" id="{C15E90C0-84DE-B1F6-186E-A32B21BE4F53}"/>
                  </a:ext>
                </a:extLst>
              </p14:cNvPr>
              <p14:cNvContentPartPr/>
              <p14:nvPr/>
            </p14:nvContentPartPr>
            <p14:xfrm>
              <a:off x="9549000" y="5542020"/>
              <a:ext cx="360" cy="360"/>
            </p14:xfrm>
          </p:contentPart>
        </mc:Choice>
        <mc:Fallback>
          <p:pic>
            <p:nvPicPr>
              <p:cNvPr id="25" name="Freihand 24">
                <a:extLst>
                  <a:ext uri="{FF2B5EF4-FFF2-40B4-BE49-F238E27FC236}">
                    <a16:creationId xmlns:a16="http://schemas.microsoft.com/office/drawing/2014/main" id="{C15E90C0-84DE-B1F6-186E-A32B21BE4F5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13000" y="5506020"/>
                <a:ext cx="72000" cy="72000"/>
              </a:xfrm>
              <a:prstGeom prst="rect">
                <a:avLst/>
              </a:prstGeom>
            </p:spPr>
          </p:pic>
        </mc:Fallback>
      </mc:AlternateContent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0419EB7B-FFDB-8DA2-8335-00FA86222D4F}"/>
              </a:ext>
            </a:extLst>
          </p:cNvPr>
          <p:cNvCxnSpPr>
            <a:cxnSpLocks/>
          </p:cNvCxnSpPr>
          <p:nvPr/>
        </p:nvCxnSpPr>
        <p:spPr>
          <a:xfrm flipH="1">
            <a:off x="9528756" y="5143500"/>
            <a:ext cx="383610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C6F2B93-273C-9620-6740-77AD64581B2C}"/>
              </a:ext>
            </a:extLst>
          </p:cNvPr>
          <p:cNvCxnSpPr>
            <a:cxnSpLocks/>
          </p:cNvCxnSpPr>
          <p:nvPr/>
        </p:nvCxnSpPr>
        <p:spPr>
          <a:xfrm flipH="1">
            <a:off x="4871304" y="4185540"/>
            <a:ext cx="46574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B9E0BF0F-40D6-AEB1-A46A-F787BFBE2D90}"/>
              </a:ext>
            </a:extLst>
          </p:cNvPr>
          <p:cNvCxnSpPr/>
          <p:nvPr/>
        </p:nvCxnSpPr>
        <p:spPr>
          <a:xfrm>
            <a:off x="7199728" y="3786881"/>
            <a:ext cx="457200" cy="45720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2702A091-1CD0-0317-AA42-223B67B4FBC3}"/>
              </a:ext>
            </a:extLst>
          </p:cNvPr>
          <p:cNvCxnSpPr>
            <a:cxnSpLocks/>
          </p:cNvCxnSpPr>
          <p:nvPr/>
        </p:nvCxnSpPr>
        <p:spPr>
          <a:xfrm flipH="1">
            <a:off x="7204447" y="3781341"/>
            <a:ext cx="447761" cy="46274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2" name="Freihand 41">
                <a:extLst>
                  <a:ext uri="{FF2B5EF4-FFF2-40B4-BE49-F238E27FC236}">
                    <a16:creationId xmlns:a16="http://schemas.microsoft.com/office/drawing/2014/main" id="{4764A191-02F3-23D8-6A53-6AFE4DBC0FFF}"/>
                  </a:ext>
                </a:extLst>
              </p14:cNvPr>
              <p14:cNvContentPartPr/>
              <p14:nvPr/>
            </p14:nvContentPartPr>
            <p14:xfrm>
              <a:off x="7428327" y="4402370"/>
              <a:ext cx="360" cy="360"/>
            </p14:xfrm>
          </p:contentPart>
        </mc:Choice>
        <mc:Fallback>
          <p:pic>
            <p:nvPicPr>
              <p:cNvPr id="42" name="Freihand 41">
                <a:extLst>
                  <a:ext uri="{FF2B5EF4-FFF2-40B4-BE49-F238E27FC236}">
                    <a16:creationId xmlns:a16="http://schemas.microsoft.com/office/drawing/2014/main" id="{4764A191-02F3-23D8-6A53-6AFE4DBC0FF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92327" y="4366370"/>
                <a:ext cx="72000" cy="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21446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887200" y="-399175"/>
            <a:ext cx="7364245" cy="6990475"/>
          </a:xfrm>
          <a:prstGeom prst="rect">
            <a:avLst/>
          </a:prstGeom>
          <a:solidFill>
            <a:srgbClr val="EDEDED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6" name="AutoShape 6"/>
          <p:cNvSpPr/>
          <p:nvPr/>
        </p:nvSpPr>
        <p:spPr>
          <a:xfrm rot="16200000">
            <a:off x="10403020" y="2557049"/>
            <a:ext cx="3600000" cy="9637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87483AC-F305-1A39-4FA1-A4309CA5D288}"/>
              </a:ext>
            </a:extLst>
          </p:cNvPr>
          <p:cNvSpPr txBox="1"/>
          <p:nvPr/>
        </p:nvSpPr>
        <p:spPr>
          <a:xfrm>
            <a:off x="1028700" y="1456815"/>
            <a:ext cx="3009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CNN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pic>
        <p:nvPicPr>
          <p:cNvPr id="10" name="Grafik 9" descr="Ein Bild, das Pfeife Flöte Rohr enthält.&#10;&#10;Automatisch generierte Beschreibung">
            <a:extLst>
              <a:ext uri="{FF2B5EF4-FFF2-40B4-BE49-F238E27FC236}">
                <a16:creationId xmlns:a16="http://schemas.microsoft.com/office/drawing/2014/main" id="{AE184F6E-D9C1-4009-BDF1-33E2536DA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743700"/>
            <a:ext cx="15889898" cy="297192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11" name="TextBox 9">
            <a:extLst>
              <a:ext uri="{FF2B5EF4-FFF2-40B4-BE49-F238E27FC236}">
                <a16:creationId xmlns:a16="http://schemas.microsoft.com/office/drawing/2014/main" id="{B9C53621-9863-9DD3-F4D9-5AE11E2796EC}"/>
              </a:ext>
            </a:extLst>
          </p:cNvPr>
          <p:cNvSpPr txBox="1"/>
          <p:nvPr/>
        </p:nvSpPr>
        <p:spPr>
          <a:xfrm>
            <a:off x="1028700" y="585115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3F4042"/>
                </a:solidFill>
                <a:latin typeface="Open Sauce Medium"/>
              </a:rPr>
              <a:t>RESULTS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B3D419D5-9883-8C87-5E0B-DBBA7F35796E}"/>
              </a:ext>
            </a:extLst>
          </p:cNvPr>
          <p:cNvGrpSpPr/>
          <p:nvPr/>
        </p:nvGrpSpPr>
        <p:grpSpPr>
          <a:xfrm>
            <a:off x="1402231" y="4838700"/>
            <a:ext cx="4115356" cy="1257300"/>
            <a:chOff x="7095846" y="2414714"/>
            <a:chExt cx="4115356" cy="1257300"/>
          </a:xfrm>
        </p:grpSpPr>
        <p:sp>
          <p:nvSpPr>
            <p:cNvPr id="13" name="AutoShape 3">
              <a:extLst>
                <a:ext uri="{FF2B5EF4-FFF2-40B4-BE49-F238E27FC236}">
                  <a16:creationId xmlns:a16="http://schemas.microsoft.com/office/drawing/2014/main" id="{DA7323C6-33C9-9444-498B-9B7A8885C9ED}"/>
                </a:ext>
              </a:extLst>
            </p:cNvPr>
            <p:cNvSpPr/>
            <p:nvPr/>
          </p:nvSpPr>
          <p:spPr>
            <a:xfrm>
              <a:off x="7095846" y="2414714"/>
              <a:ext cx="4115356" cy="1257300"/>
            </a:xfrm>
            <a:prstGeom prst="rect">
              <a:avLst/>
            </a:prstGeom>
            <a:solidFill>
              <a:srgbClr val="EB820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E0FFC4BE-A1AA-84A7-D591-AD09DF4B2F57}"/>
                </a:ext>
              </a:extLst>
            </p:cNvPr>
            <p:cNvSpPr txBox="1"/>
            <p:nvPr/>
          </p:nvSpPr>
          <p:spPr>
            <a:xfrm>
              <a:off x="7239000" y="2720198"/>
              <a:ext cx="38099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dirty="0" err="1">
                  <a:solidFill>
                    <a:schemeClr val="bg1"/>
                  </a:solidFill>
                  <a:latin typeface="Ovo" panose="020B0604020202020204" charset="0"/>
                </a:rPr>
                <a:t>Accuracy</a:t>
              </a:r>
              <a:r>
                <a:rPr lang="de-DE" sz="3600" dirty="0">
                  <a:solidFill>
                    <a:schemeClr val="bg1"/>
                  </a:solidFill>
                  <a:latin typeface="Ovo" panose="020B0604020202020204" charset="0"/>
                </a:rPr>
                <a:t>: 92.9</a:t>
              </a:r>
              <a:r>
                <a:rPr lang="de-DE" sz="3600" b="0" i="0" u="none" strike="noStrike" baseline="0" dirty="0">
                  <a:solidFill>
                    <a:schemeClr val="bg1"/>
                  </a:solidFill>
                  <a:latin typeface="Ovo" panose="020B0604020202020204" charset="0"/>
                </a:rPr>
                <a:t>%</a:t>
              </a:r>
              <a:endParaRPr lang="de-DE" sz="3600" dirty="0">
                <a:solidFill>
                  <a:schemeClr val="bg1"/>
                </a:solidFill>
                <a:latin typeface="Ovo" panose="020B0604020202020204" charset="0"/>
              </a:endParaRP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427DCB2B-B6E4-466B-E11E-8E8752FC3475}"/>
              </a:ext>
            </a:extLst>
          </p:cNvPr>
          <p:cNvGrpSpPr/>
          <p:nvPr/>
        </p:nvGrpSpPr>
        <p:grpSpPr>
          <a:xfrm>
            <a:off x="12207838" y="4808283"/>
            <a:ext cx="4115356" cy="1257300"/>
            <a:chOff x="7095846" y="2414714"/>
            <a:chExt cx="4115356" cy="1257300"/>
          </a:xfrm>
        </p:grpSpPr>
        <p:sp>
          <p:nvSpPr>
            <p:cNvPr id="16" name="AutoShape 3">
              <a:extLst>
                <a:ext uri="{FF2B5EF4-FFF2-40B4-BE49-F238E27FC236}">
                  <a16:creationId xmlns:a16="http://schemas.microsoft.com/office/drawing/2014/main" id="{4301A1FA-414C-CEFA-7D3B-0F5A64E3BC07}"/>
                </a:ext>
              </a:extLst>
            </p:cNvPr>
            <p:cNvSpPr/>
            <p:nvPr/>
          </p:nvSpPr>
          <p:spPr>
            <a:xfrm>
              <a:off x="7095846" y="2414714"/>
              <a:ext cx="4115356" cy="1257300"/>
            </a:xfrm>
            <a:prstGeom prst="rect">
              <a:avLst/>
            </a:prstGeom>
            <a:solidFill>
              <a:srgbClr val="EB820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9F5DBC20-A853-9FA2-1644-C31354888211}"/>
                </a:ext>
              </a:extLst>
            </p:cNvPr>
            <p:cNvSpPr txBox="1"/>
            <p:nvPr/>
          </p:nvSpPr>
          <p:spPr>
            <a:xfrm>
              <a:off x="7239000" y="2720198"/>
              <a:ext cx="38099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dirty="0" err="1">
                  <a:solidFill>
                    <a:schemeClr val="bg1"/>
                  </a:solidFill>
                  <a:latin typeface="Ovo" panose="020B0604020202020204" charset="0"/>
                </a:rPr>
                <a:t>Accuracy</a:t>
              </a:r>
              <a:r>
                <a:rPr lang="de-DE" sz="3600" dirty="0">
                  <a:solidFill>
                    <a:schemeClr val="bg1"/>
                  </a:solidFill>
                  <a:latin typeface="Ovo" panose="020B0604020202020204" charset="0"/>
                </a:rPr>
                <a:t>: </a:t>
              </a:r>
              <a:r>
                <a:rPr lang="de-DE" sz="3600" b="0" i="0" u="none" strike="noStrike" baseline="0" dirty="0">
                  <a:solidFill>
                    <a:schemeClr val="bg1"/>
                  </a:solidFill>
                  <a:latin typeface="Ovo" panose="020B0604020202020204" charset="0"/>
                </a:rPr>
                <a:t>86.3%</a:t>
              </a:r>
              <a:endParaRPr lang="de-DE" sz="3600" dirty="0">
                <a:solidFill>
                  <a:schemeClr val="bg1"/>
                </a:solidFill>
                <a:latin typeface="Ovo" panose="020B0604020202020204" charset="0"/>
              </a:endParaRPr>
            </a:p>
          </p:txBody>
        </p:sp>
      </p:grpSp>
      <p:sp>
        <p:nvSpPr>
          <p:cNvPr id="18" name="Textfeld 17">
            <a:extLst>
              <a:ext uri="{FF2B5EF4-FFF2-40B4-BE49-F238E27FC236}">
                <a16:creationId xmlns:a16="http://schemas.microsoft.com/office/drawing/2014/main" id="{77C90062-7427-2457-A667-8E8484597146}"/>
              </a:ext>
            </a:extLst>
          </p:cNvPr>
          <p:cNvSpPr txBox="1"/>
          <p:nvPr/>
        </p:nvSpPr>
        <p:spPr>
          <a:xfrm>
            <a:off x="12569582" y="1280720"/>
            <a:ext cx="3009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KNN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AAA3666-37F2-E495-BF1A-AD7F2224DA92}"/>
              </a:ext>
            </a:extLst>
          </p:cNvPr>
          <p:cNvSpPr txBox="1"/>
          <p:nvPr/>
        </p:nvSpPr>
        <p:spPr>
          <a:xfrm>
            <a:off x="1219200" y="2400300"/>
            <a:ext cx="9677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400" dirty="0">
                <a:latin typeface="Ovo" panose="02020502070400060406" pitchFamily="18" charset="0"/>
              </a:rPr>
              <a:t>Training </a:t>
            </a:r>
            <a:r>
              <a:rPr lang="de-DE" sz="2400" dirty="0" err="1">
                <a:latin typeface="Ovo" panose="02020502070400060406" pitchFamily="18" charset="0"/>
              </a:rPr>
              <a:t>took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between</a:t>
            </a:r>
            <a:r>
              <a:rPr lang="de-DE" sz="2400" dirty="0">
                <a:latin typeface="Ovo" panose="02020502070400060406" pitchFamily="18" charset="0"/>
              </a:rPr>
              <a:t> 30 and 60 </a:t>
            </a:r>
            <a:r>
              <a:rPr lang="de-DE" sz="2400" dirty="0" err="1">
                <a:latin typeface="Ovo" panose="02020502070400060406" pitchFamily="18" charset="0"/>
              </a:rPr>
              <a:t>minutes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depending</a:t>
            </a:r>
            <a:r>
              <a:rPr lang="de-DE" sz="2400" dirty="0">
                <a:latin typeface="Ovo" panose="02020502070400060406" pitchFamily="18" charset="0"/>
              </a:rPr>
              <a:t> on </a:t>
            </a:r>
            <a:r>
              <a:rPr lang="de-DE" sz="2400" dirty="0" err="1">
                <a:latin typeface="Ovo" panose="02020502070400060406" pitchFamily="18" charset="0"/>
              </a:rPr>
              <a:t>the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model</a:t>
            </a:r>
            <a:endParaRPr lang="de-DE" sz="2400" dirty="0">
              <a:latin typeface="Ovo" panose="02020502070400060406" pitchFamily="18" charset="0"/>
            </a:endParaRPr>
          </a:p>
          <a:p>
            <a:pPr>
              <a:lnSpc>
                <a:spcPct val="150000"/>
              </a:lnSpc>
            </a:pPr>
            <a:r>
              <a:rPr lang="de-DE" sz="2400" dirty="0" err="1">
                <a:latin typeface="Ovo" panose="02020502070400060406" pitchFamily="18" charset="0"/>
              </a:rPr>
              <a:t>Our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model</a:t>
            </a:r>
            <a:r>
              <a:rPr lang="de-DE" sz="2400" dirty="0">
                <a:latin typeface="Ovo" panose="02020502070400060406" pitchFamily="18" charset="0"/>
              </a:rPr>
              <a:t>: </a:t>
            </a:r>
            <a:r>
              <a:rPr lang="de-DE" sz="2400" dirty="0" err="1">
                <a:latin typeface="Ovo" panose="02020502070400060406" pitchFamily="18" charset="0"/>
              </a:rPr>
              <a:t>Modified</a:t>
            </a:r>
            <a:r>
              <a:rPr lang="de-DE" sz="2400" dirty="0">
                <a:latin typeface="Ovo" panose="02020502070400060406" pitchFamily="18" charset="0"/>
              </a:rPr>
              <a:t> VGG (</a:t>
            </a:r>
            <a:r>
              <a:rPr lang="de-DE" sz="2400" dirty="0" err="1">
                <a:latin typeface="Ovo" panose="02020502070400060406" pitchFamily="18" charset="0"/>
              </a:rPr>
              <a:t>visual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geometry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group</a:t>
            </a:r>
            <a:r>
              <a:rPr lang="de-DE" sz="2400" dirty="0">
                <a:latin typeface="Ovo" panose="02020502070400060406" pitchFamily="18" charset="0"/>
              </a:rPr>
              <a:t>) </a:t>
            </a:r>
            <a:r>
              <a:rPr lang="de-DE" sz="2400" dirty="0" err="1">
                <a:latin typeface="Ovo" panose="02020502070400060406" pitchFamily="18" charset="0"/>
              </a:rPr>
              <a:t>model</a:t>
            </a:r>
            <a:endParaRPr lang="de-DE" sz="2400" dirty="0">
              <a:latin typeface="Ovo" panose="02020502070400060406" pitchFamily="18" charset="0"/>
            </a:endParaRPr>
          </a:p>
          <a:p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91755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40731" y="0"/>
            <a:ext cx="18628731" cy="2215199"/>
          </a:xfrm>
          <a:prstGeom prst="rect">
            <a:avLst/>
          </a:prstGeom>
          <a:solidFill>
            <a:srgbClr val="EDEDED"/>
          </a:solidFill>
        </p:spPr>
        <p:txBody>
          <a:bodyPr/>
          <a:lstStyle/>
          <a:p>
            <a:endParaRPr lang="de-DE"/>
          </a:p>
        </p:txBody>
      </p:sp>
      <p:sp>
        <p:nvSpPr>
          <p:cNvPr id="3" name="AutoShape 3"/>
          <p:cNvSpPr/>
          <p:nvPr/>
        </p:nvSpPr>
        <p:spPr>
          <a:xfrm>
            <a:off x="9134475" y="3296294"/>
            <a:ext cx="9525" cy="5962006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  <p:grpSp>
        <p:nvGrpSpPr>
          <p:cNvPr id="7" name="Group 7"/>
          <p:cNvGrpSpPr/>
          <p:nvPr/>
        </p:nvGrpSpPr>
        <p:grpSpPr>
          <a:xfrm>
            <a:off x="914400" y="2484262"/>
            <a:ext cx="6544284" cy="1492697"/>
            <a:chOff x="-152400" y="-691493"/>
            <a:chExt cx="8725711" cy="1990263"/>
          </a:xfrm>
        </p:grpSpPr>
        <p:sp>
          <p:nvSpPr>
            <p:cNvPr id="8" name="TextBox 8"/>
            <p:cNvSpPr txBox="1"/>
            <p:nvPr/>
          </p:nvSpPr>
          <p:spPr>
            <a:xfrm>
              <a:off x="-152400" y="479914"/>
              <a:ext cx="8725711" cy="8188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85750" indent="-285750">
                <a:lnSpc>
                  <a:spcPts val="2519"/>
                </a:lnSpc>
                <a:spcBef>
                  <a:spcPct val="0"/>
                </a:spcBef>
                <a:buFontTx/>
                <a:buChar char="-"/>
              </a:pP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Where Highest confusion?</a:t>
              </a:r>
            </a:p>
            <a:p>
              <a:pPr marL="285750" indent="-285750">
                <a:lnSpc>
                  <a:spcPts val="2519"/>
                </a:lnSpc>
                <a:spcBef>
                  <a:spcPct val="0"/>
                </a:spcBef>
                <a:buFontTx/>
                <a:buChar char="-"/>
              </a:pPr>
              <a:r>
                <a:rPr lang="en-US" sz="2000" dirty="0" err="1">
                  <a:solidFill>
                    <a:srgbClr val="3F4042"/>
                  </a:solidFill>
                  <a:latin typeface="Open Sauce Light"/>
                </a:rPr>
                <a:t>Klassifizierungsentscheidung</a:t>
              </a: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 </a:t>
              </a:r>
              <a:r>
                <a:rPr lang="en-US" sz="2000" dirty="0" err="1">
                  <a:solidFill>
                    <a:srgbClr val="3F4042"/>
                  </a:solidFill>
                  <a:latin typeface="Open Sauce Light"/>
                </a:rPr>
                <a:t>bei</a:t>
              </a: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 tie  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152400" y="-691493"/>
              <a:ext cx="8725711" cy="7239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365"/>
                </a:lnSpc>
                <a:spcBef>
                  <a:spcPct val="0"/>
                </a:spcBef>
              </a:pPr>
              <a:r>
                <a:rPr lang="en-US" sz="3358" spc="-100" dirty="0">
                  <a:solidFill>
                    <a:srgbClr val="3F4042"/>
                  </a:solidFill>
                  <a:latin typeface="Ovo Bold"/>
                </a:rPr>
                <a:t>KNN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548637" y="2484262"/>
            <a:ext cx="6624556" cy="1616223"/>
            <a:chOff x="-476484" y="-701018"/>
            <a:chExt cx="8832742" cy="2154964"/>
          </a:xfrm>
        </p:grpSpPr>
        <p:sp>
          <p:nvSpPr>
            <p:cNvPr id="11" name="TextBox 11"/>
            <p:cNvSpPr txBox="1"/>
            <p:nvPr/>
          </p:nvSpPr>
          <p:spPr>
            <a:xfrm>
              <a:off x="-476484" y="569430"/>
              <a:ext cx="8725711" cy="884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indent="-342900">
                <a:lnSpc>
                  <a:spcPts val="2729"/>
                </a:lnSpc>
                <a:spcBef>
                  <a:spcPct val="0"/>
                </a:spcBef>
                <a:buFontTx/>
                <a:buChar char="-"/>
              </a:pP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Was war </a:t>
              </a:r>
              <a:r>
                <a:rPr lang="en-US" sz="2000" dirty="0" err="1">
                  <a:solidFill>
                    <a:srgbClr val="3F4042"/>
                  </a:solidFill>
                  <a:latin typeface="Open Sauce Light"/>
                </a:rPr>
                <a:t>hier</a:t>
              </a: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 </a:t>
              </a:r>
              <a:r>
                <a:rPr lang="en-US" sz="2000" dirty="0" err="1">
                  <a:solidFill>
                    <a:srgbClr val="3F4042"/>
                  </a:solidFill>
                  <a:latin typeface="Open Sauce Light"/>
                </a:rPr>
                <a:t>besser</a:t>
              </a: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?</a:t>
              </a:r>
            </a:p>
            <a:p>
              <a:pPr marL="342900" indent="-342900">
                <a:lnSpc>
                  <a:spcPts val="2729"/>
                </a:lnSpc>
                <a:spcBef>
                  <a:spcPct val="0"/>
                </a:spcBef>
                <a:buFontTx/>
                <a:buChar char="-"/>
              </a:pPr>
              <a:endParaRPr lang="en-US" sz="1949" dirty="0">
                <a:solidFill>
                  <a:srgbClr val="3F4042"/>
                </a:solidFill>
                <a:latin typeface="Open Sauce Light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369453" y="-701018"/>
              <a:ext cx="8725711" cy="8059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852"/>
                </a:lnSpc>
                <a:spcBef>
                  <a:spcPct val="0"/>
                </a:spcBef>
              </a:pPr>
              <a:r>
                <a:rPr lang="en-US" sz="3733" spc="-111" dirty="0">
                  <a:solidFill>
                    <a:srgbClr val="3F4042"/>
                  </a:solidFill>
                  <a:latin typeface="Ovo Bold"/>
                </a:rPr>
                <a:t>CNN</a:t>
              </a:r>
            </a:p>
          </p:txBody>
        </p:sp>
      </p:grpSp>
      <p:sp>
        <p:nvSpPr>
          <p:cNvPr id="13" name="TextBox 9">
            <a:extLst>
              <a:ext uri="{FF2B5EF4-FFF2-40B4-BE49-F238E27FC236}">
                <a16:creationId xmlns:a16="http://schemas.microsoft.com/office/drawing/2014/main" id="{7192C266-1600-9733-EE72-E5ED9C688324}"/>
              </a:ext>
            </a:extLst>
          </p:cNvPr>
          <p:cNvSpPr txBox="1"/>
          <p:nvPr/>
        </p:nvSpPr>
        <p:spPr>
          <a:xfrm>
            <a:off x="1028700" y="585115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3F4042"/>
                </a:solidFill>
                <a:latin typeface="Open Sauce Medium"/>
              </a:rPr>
              <a:t>RESULTS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529F490-E1FA-3A75-57A4-306D2C1FEB58}"/>
              </a:ext>
            </a:extLst>
          </p:cNvPr>
          <p:cNvSpPr txBox="1"/>
          <p:nvPr/>
        </p:nvSpPr>
        <p:spPr>
          <a:xfrm>
            <a:off x="1028700" y="1456815"/>
            <a:ext cx="7200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Confusion</a:t>
            </a:r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 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matrices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pic>
        <p:nvPicPr>
          <p:cNvPr id="18" name="Grafik 17" descr="Ein Bild, das Text, Screenshot, Diagramm, Zahl enthält.&#10;&#10;Automatisch generierte Beschreibung">
            <a:extLst>
              <a:ext uri="{FF2B5EF4-FFF2-40B4-BE49-F238E27FC236}">
                <a16:creationId xmlns:a16="http://schemas.microsoft.com/office/drawing/2014/main" id="{1AC0D5DA-75A5-D9BF-DFCB-0EB6D0A3D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421350"/>
            <a:ext cx="6924675" cy="5660272"/>
          </a:xfrm>
          <a:prstGeom prst="rect">
            <a:avLst/>
          </a:prstGeom>
        </p:spPr>
      </p:pic>
      <p:pic>
        <p:nvPicPr>
          <p:cNvPr id="20" name="Grafik 19" descr="Ein Bild, das Text, Screenshot, Diagramm, Zahl enthält.&#10;&#10;Automatisch generierte Beschreibung">
            <a:extLst>
              <a:ext uri="{FF2B5EF4-FFF2-40B4-BE49-F238E27FC236}">
                <a16:creationId xmlns:a16="http://schemas.microsoft.com/office/drawing/2014/main" id="{61F182E2-3190-A189-C8DC-8CED5DE7BB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00" y="4310622"/>
            <a:ext cx="7139132" cy="583557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25E870F1-0251-F7FB-3291-FAB099797BBB}"/>
              </a:ext>
            </a:extLst>
          </p:cNvPr>
          <p:cNvSpPr/>
          <p:nvPr/>
        </p:nvSpPr>
        <p:spPr>
          <a:xfrm>
            <a:off x="9372600" y="2468880"/>
            <a:ext cx="8524875" cy="78867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964A0EF-279F-331E-1CC6-E0A5885667F3}"/>
              </a:ext>
            </a:extLst>
          </p:cNvPr>
          <p:cNvSpPr/>
          <p:nvPr/>
        </p:nvSpPr>
        <p:spPr>
          <a:xfrm>
            <a:off x="4876800" y="4533900"/>
            <a:ext cx="533400" cy="457200"/>
          </a:xfrm>
          <a:prstGeom prst="rect">
            <a:avLst/>
          </a:prstGeom>
          <a:noFill/>
          <a:ln w="57150">
            <a:solidFill>
              <a:srgbClr val="EB82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B6B5F70-A830-B5A9-5924-564379EB6CE5}"/>
              </a:ext>
            </a:extLst>
          </p:cNvPr>
          <p:cNvSpPr/>
          <p:nvPr/>
        </p:nvSpPr>
        <p:spPr>
          <a:xfrm>
            <a:off x="2057400" y="7124700"/>
            <a:ext cx="533400" cy="457200"/>
          </a:xfrm>
          <a:prstGeom prst="rect">
            <a:avLst/>
          </a:prstGeom>
          <a:noFill/>
          <a:ln w="57150">
            <a:solidFill>
              <a:srgbClr val="EB82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9814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40731" y="0"/>
            <a:ext cx="18628731" cy="2215199"/>
          </a:xfrm>
          <a:prstGeom prst="rect">
            <a:avLst/>
          </a:prstGeom>
          <a:solidFill>
            <a:srgbClr val="EDEDED"/>
          </a:solidFill>
        </p:spPr>
        <p:txBody>
          <a:bodyPr/>
          <a:lstStyle/>
          <a:p>
            <a:endParaRPr lang="de-DE"/>
          </a:p>
        </p:txBody>
      </p:sp>
      <p:sp>
        <p:nvSpPr>
          <p:cNvPr id="3" name="AutoShape 3"/>
          <p:cNvSpPr/>
          <p:nvPr/>
        </p:nvSpPr>
        <p:spPr>
          <a:xfrm>
            <a:off x="9134475" y="3296294"/>
            <a:ext cx="9525" cy="5962006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  <p:grpSp>
        <p:nvGrpSpPr>
          <p:cNvPr id="7" name="Group 7"/>
          <p:cNvGrpSpPr/>
          <p:nvPr/>
        </p:nvGrpSpPr>
        <p:grpSpPr>
          <a:xfrm>
            <a:off x="914400" y="2484262"/>
            <a:ext cx="6544284" cy="1492697"/>
            <a:chOff x="-152400" y="-691493"/>
            <a:chExt cx="8725711" cy="1990263"/>
          </a:xfrm>
        </p:grpSpPr>
        <p:sp>
          <p:nvSpPr>
            <p:cNvPr id="8" name="TextBox 8"/>
            <p:cNvSpPr txBox="1"/>
            <p:nvPr/>
          </p:nvSpPr>
          <p:spPr>
            <a:xfrm>
              <a:off x="-152400" y="479914"/>
              <a:ext cx="8725711" cy="8188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85750" indent="-285750">
                <a:lnSpc>
                  <a:spcPts val="2519"/>
                </a:lnSpc>
                <a:spcBef>
                  <a:spcPct val="0"/>
                </a:spcBef>
                <a:buFontTx/>
                <a:buChar char="-"/>
              </a:pP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Where Highest confusion?</a:t>
              </a:r>
            </a:p>
            <a:p>
              <a:pPr marL="285750" indent="-285750">
                <a:lnSpc>
                  <a:spcPts val="2519"/>
                </a:lnSpc>
                <a:spcBef>
                  <a:spcPct val="0"/>
                </a:spcBef>
                <a:buFontTx/>
                <a:buChar char="-"/>
              </a:pPr>
              <a:r>
                <a:rPr lang="en-US" sz="2000" dirty="0" err="1">
                  <a:solidFill>
                    <a:srgbClr val="3F4042"/>
                  </a:solidFill>
                  <a:latin typeface="Open Sauce Light"/>
                </a:rPr>
                <a:t>Klassifizierungsentscheidung</a:t>
              </a: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 </a:t>
              </a:r>
              <a:r>
                <a:rPr lang="en-US" sz="2000" dirty="0" err="1">
                  <a:solidFill>
                    <a:srgbClr val="3F4042"/>
                  </a:solidFill>
                  <a:latin typeface="Open Sauce Light"/>
                </a:rPr>
                <a:t>bei</a:t>
              </a: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 tie  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152400" y="-691493"/>
              <a:ext cx="8725711" cy="7239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365"/>
                </a:lnSpc>
                <a:spcBef>
                  <a:spcPct val="0"/>
                </a:spcBef>
              </a:pPr>
              <a:r>
                <a:rPr lang="en-US" sz="3358" spc="-100" dirty="0">
                  <a:solidFill>
                    <a:srgbClr val="3F4042"/>
                  </a:solidFill>
                  <a:latin typeface="Ovo Bold"/>
                </a:rPr>
                <a:t>KNN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548637" y="2484262"/>
            <a:ext cx="6624556" cy="1616223"/>
            <a:chOff x="-476484" y="-701018"/>
            <a:chExt cx="8832742" cy="2154964"/>
          </a:xfrm>
        </p:grpSpPr>
        <p:sp>
          <p:nvSpPr>
            <p:cNvPr id="11" name="TextBox 11"/>
            <p:cNvSpPr txBox="1"/>
            <p:nvPr/>
          </p:nvSpPr>
          <p:spPr>
            <a:xfrm>
              <a:off x="-476484" y="569430"/>
              <a:ext cx="8725711" cy="884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indent="-342900">
                <a:lnSpc>
                  <a:spcPts val="2729"/>
                </a:lnSpc>
                <a:spcBef>
                  <a:spcPct val="0"/>
                </a:spcBef>
                <a:buFontTx/>
                <a:buChar char="-"/>
              </a:pP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Was war </a:t>
              </a:r>
              <a:r>
                <a:rPr lang="en-US" sz="2000" dirty="0" err="1">
                  <a:solidFill>
                    <a:srgbClr val="3F4042"/>
                  </a:solidFill>
                  <a:latin typeface="Open Sauce Light"/>
                </a:rPr>
                <a:t>hier</a:t>
              </a: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 </a:t>
              </a:r>
              <a:r>
                <a:rPr lang="en-US" sz="2000" dirty="0" err="1">
                  <a:solidFill>
                    <a:srgbClr val="3F4042"/>
                  </a:solidFill>
                  <a:latin typeface="Open Sauce Light"/>
                </a:rPr>
                <a:t>besser</a:t>
              </a:r>
              <a:r>
                <a:rPr lang="en-US" sz="2000" dirty="0">
                  <a:solidFill>
                    <a:srgbClr val="3F4042"/>
                  </a:solidFill>
                  <a:latin typeface="Open Sauce Light"/>
                </a:rPr>
                <a:t>?</a:t>
              </a:r>
            </a:p>
            <a:p>
              <a:pPr marL="342900" indent="-342900">
                <a:lnSpc>
                  <a:spcPts val="2729"/>
                </a:lnSpc>
                <a:spcBef>
                  <a:spcPct val="0"/>
                </a:spcBef>
                <a:buFontTx/>
                <a:buChar char="-"/>
              </a:pPr>
              <a:endParaRPr lang="en-US" sz="1949" dirty="0">
                <a:solidFill>
                  <a:srgbClr val="3F4042"/>
                </a:solidFill>
                <a:latin typeface="Open Sauce Light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369453" y="-701018"/>
              <a:ext cx="8725711" cy="8059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852"/>
                </a:lnSpc>
                <a:spcBef>
                  <a:spcPct val="0"/>
                </a:spcBef>
              </a:pPr>
              <a:r>
                <a:rPr lang="en-US" sz="3733" spc="-111" dirty="0">
                  <a:solidFill>
                    <a:srgbClr val="3F4042"/>
                  </a:solidFill>
                  <a:latin typeface="Ovo Bold"/>
                </a:rPr>
                <a:t>CNN</a:t>
              </a:r>
            </a:p>
          </p:txBody>
        </p:sp>
      </p:grpSp>
      <p:sp>
        <p:nvSpPr>
          <p:cNvPr id="13" name="TextBox 9">
            <a:extLst>
              <a:ext uri="{FF2B5EF4-FFF2-40B4-BE49-F238E27FC236}">
                <a16:creationId xmlns:a16="http://schemas.microsoft.com/office/drawing/2014/main" id="{7192C266-1600-9733-EE72-E5ED9C688324}"/>
              </a:ext>
            </a:extLst>
          </p:cNvPr>
          <p:cNvSpPr txBox="1"/>
          <p:nvPr/>
        </p:nvSpPr>
        <p:spPr>
          <a:xfrm>
            <a:off x="1028700" y="585115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3F4042"/>
                </a:solidFill>
                <a:latin typeface="Open Sauce Medium"/>
              </a:rPr>
              <a:t>RESULTS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529F490-E1FA-3A75-57A4-306D2C1FEB58}"/>
              </a:ext>
            </a:extLst>
          </p:cNvPr>
          <p:cNvSpPr txBox="1"/>
          <p:nvPr/>
        </p:nvSpPr>
        <p:spPr>
          <a:xfrm>
            <a:off x="1028700" y="1456815"/>
            <a:ext cx="7200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Confusion</a:t>
            </a:r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 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matrices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pic>
        <p:nvPicPr>
          <p:cNvPr id="18" name="Grafik 17" descr="Ein Bild, das Text, Screenshot, Diagramm, Zahl enthält.&#10;&#10;Automatisch generierte Beschreibung">
            <a:extLst>
              <a:ext uri="{FF2B5EF4-FFF2-40B4-BE49-F238E27FC236}">
                <a16:creationId xmlns:a16="http://schemas.microsoft.com/office/drawing/2014/main" id="{1AC0D5DA-75A5-D9BF-DFCB-0EB6D0A3D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421350"/>
            <a:ext cx="6924675" cy="5660272"/>
          </a:xfrm>
          <a:prstGeom prst="rect">
            <a:avLst/>
          </a:prstGeom>
        </p:spPr>
      </p:pic>
      <p:pic>
        <p:nvPicPr>
          <p:cNvPr id="20" name="Grafik 19" descr="Ein Bild, das Text, Screenshot, Diagramm, Zahl enthält.&#10;&#10;Automatisch generierte Beschreibung">
            <a:extLst>
              <a:ext uri="{FF2B5EF4-FFF2-40B4-BE49-F238E27FC236}">
                <a16:creationId xmlns:a16="http://schemas.microsoft.com/office/drawing/2014/main" id="{61F182E2-3190-A189-C8DC-8CED5DE7BB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00" y="4310622"/>
            <a:ext cx="7139132" cy="583557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4E461CB-BC91-9281-54F3-40778C292EA6}"/>
              </a:ext>
            </a:extLst>
          </p:cNvPr>
          <p:cNvSpPr/>
          <p:nvPr/>
        </p:nvSpPr>
        <p:spPr>
          <a:xfrm>
            <a:off x="366712" y="2337783"/>
            <a:ext cx="8524875" cy="78867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8775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475233" cy="1403621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62DB9023-7EAD-CE65-3F72-2D408598BC8B}"/>
              </a:ext>
            </a:extLst>
          </p:cNvPr>
          <p:cNvSpPr txBox="1"/>
          <p:nvPr/>
        </p:nvSpPr>
        <p:spPr>
          <a:xfrm>
            <a:off x="1028700" y="585115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3F4042"/>
                </a:solidFill>
                <a:latin typeface="Open Sauce Medium"/>
              </a:rPr>
              <a:t>RESULTS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017A44C-D2CB-CBDD-CEBD-298F95E84682}"/>
              </a:ext>
            </a:extLst>
          </p:cNvPr>
          <p:cNvSpPr txBox="1"/>
          <p:nvPr/>
        </p:nvSpPr>
        <p:spPr>
          <a:xfrm>
            <a:off x="929987" y="1790700"/>
            <a:ext cx="7200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T-Shirt/Top vs. Shirt 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problem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pic>
        <p:nvPicPr>
          <p:cNvPr id="11" name="Grafik 10" descr="Ein Bild, das Screenshot, Quadrat, Rechteck, Symmetrie enthält.&#10;&#10;Automatisch generierte Beschreibung">
            <a:extLst>
              <a:ext uri="{FF2B5EF4-FFF2-40B4-BE49-F238E27FC236}">
                <a16:creationId xmlns:a16="http://schemas.microsoft.com/office/drawing/2014/main" id="{C75A2AF9-B970-F5E7-1B34-5B91ADDAD2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0" t="10051" r="8364" b="11616"/>
          <a:stretch/>
        </p:blipFill>
        <p:spPr>
          <a:xfrm>
            <a:off x="11811000" y="1257300"/>
            <a:ext cx="6528647" cy="9029700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0BB29091-635A-29FE-0803-30D5845E5570}"/>
              </a:ext>
            </a:extLst>
          </p:cNvPr>
          <p:cNvSpPr/>
          <p:nvPr/>
        </p:nvSpPr>
        <p:spPr>
          <a:xfrm>
            <a:off x="11780982" y="1418630"/>
            <a:ext cx="7772400" cy="9401685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B9A582E-533B-D736-3666-6CA702F331EF}"/>
              </a:ext>
            </a:extLst>
          </p:cNvPr>
          <p:cNvSpPr txBox="1"/>
          <p:nvPr/>
        </p:nvSpPr>
        <p:spPr>
          <a:xfrm>
            <a:off x="13288088" y="2581781"/>
            <a:ext cx="3505200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1300" dirty="0">
                <a:solidFill>
                  <a:srgbClr val="EB8208"/>
                </a:solidFill>
                <a:latin typeface="Open Sauce Bold" panose="020B060402020202020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46878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654000" cy="10286999"/>
          </a:xfrm>
          <a:prstGeom prst="rect">
            <a:avLst/>
          </a:prstGeom>
          <a:solidFill>
            <a:srgbClr val="EDEDED"/>
          </a:solidFill>
        </p:spPr>
        <p:txBody>
          <a:bodyPr/>
          <a:lstStyle/>
          <a:p>
            <a:pPr>
              <a:lnSpc>
                <a:spcPts val="2799"/>
              </a:lnSpc>
              <a:spcBef>
                <a:spcPct val="0"/>
              </a:spcBef>
            </a:pPr>
            <a:endParaRPr lang="en-US" sz="1800" dirty="0">
              <a:solidFill>
                <a:srgbClr val="3F4042"/>
              </a:solidFill>
              <a:latin typeface="Open Sauce Light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1028700" y="1028700"/>
            <a:ext cx="16230600" cy="9525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  <p:sp>
        <p:nvSpPr>
          <p:cNvPr id="7" name="TextBox 7"/>
          <p:cNvSpPr txBox="1"/>
          <p:nvPr/>
        </p:nvSpPr>
        <p:spPr>
          <a:xfrm>
            <a:off x="959039" y="1205680"/>
            <a:ext cx="4222561" cy="2616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200"/>
              </a:lnSpc>
            </a:pPr>
            <a:r>
              <a:rPr lang="en-US" sz="8500" spc="-255" dirty="0">
                <a:solidFill>
                  <a:srgbClr val="3F4042"/>
                </a:solidFill>
                <a:latin typeface="Ovo"/>
              </a:rPr>
              <a:t>Our Team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44881" y="1416781"/>
            <a:ext cx="8771643" cy="5132420"/>
            <a:chOff x="-8257151" y="-63339"/>
            <a:chExt cx="11695526" cy="6843228"/>
          </a:xfrm>
        </p:grpSpPr>
        <p:sp>
          <p:nvSpPr>
            <p:cNvPr id="9" name="TextBox 9"/>
            <p:cNvSpPr txBox="1"/>
            <p:nvPr/>
          </p:nvSpPr>
          <p:spPr>
            <a:xfrm>
              <a:off x="-8257151" y="5384636"/>
              <a:ext cx="5537201" cy="13952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2799"/>
                </a:lnSpc>
                <a:spcBef>
                  <a:spcPct val="0"/>
                </a:spcBef>
              </a:pPr>
              <a:r>
                <a:rPr lang="en-US" sz="1999" dirty="0">
                  <a:solidFill>
                    <a:srgbClr val="3F4042"/>
                  </a:solidFill>
                  <a:latin typeface="Open Sauce Light"/>
                </a:rPr>
                <a:t>CNN quickly reaches its limit when dealing with pictures of people wearing clothes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-169792" y="-63339"/>
              <a:ext cx="3608167" cy="5083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38"/>
                </a:lnSpc>
                <a:spcBef>
                  <a:spcPct val="0"/>
                </a:spcBef>
              </a:pPr>
              <a:r>
                <a:rPr lang="en-US" sz="2491" spc="-74" dirty="0">
                  <a:solidFill>
                    <a:srgbClr val="EB8208"/>
                  </a:solidFill>
                  <a:latin typeface="Open Sauce Medium"/>
                </a:rPr>
                <a:t>Ole Decker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144000" y="1442854"/>
            <a:ext cx="5754124" cy="381258"/>
            <a:chOff x="-1686214" y="-28575"/>
            <a:chExt cx="7672167" cy="508344"/>
          </a:xfrm>
        </p:grpSpPr>
        <p:sp>
          <p:nvSpPr>
            <p:cNvPr id="12" name="TextBox 12"/>
            <p:cNvSpPr txBox="1"/>
            <p:nvPr/>
          </p:nvSpPr>
          <p:spPr>
            <a:xfrm>
              <a:off x="-1686214" y="6188"/>
              <a:ext cx="3608167" cy="438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99"/>
                </a:lnSpc>
                <a:spcBef>
                  <a:spcPct val="0"/>
                </a:spcBef>
              </a:pPr>
              <a:r>
                <a:rPr lang="en-US" sz="1999" dirty="0">
                  <a:solidFill>
                    <a:srgbClr val="3F4042"/>
                  </a:solidFill>
                  <a:latin typeface="Open Sauce Light"/>
                </a:rPr>
                <a:t>Shirt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2377786" y="-28575"/>
              <a:ext cx="3608167" cy="5083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38"/>
                </a:lnSpc>
                <a:spcBef>
                  <a:spcPct val="0"/>
                </a:spcBef>
              </a:pPr>
              <a:r>
                <a:rPr lang="en-US" sz="2491" spc="-74" dirty="0" err="1">
                  <a:solidFill>
                    <a:srgbClr val="EB8208"/>
                  </a:solidFill>
                  <a:latin typeface="Open Sauce Medium"/>
                </a:rPr>
                <a:t>Heinrike</a:t>
              </a:r>
              <a:r>
                <a:rPr lang="en-US" sz="2491" spc="-74" dirty="0">
                  <a:solidFill>
                    <a:srgbClr val="EB8208"/>
                  </a:solidFill>
                  <a:latin typeface="Open Sauce Medium"/>
                </a:rPr>
                <a:t> Gilles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192000" y="1468926"/>
            <a:ext cx="5415585" cy="4384316"/>
            <a:chOff x="-1983436" y="6187"/>
            <a:chExt cx="7220781" cy="5845757"/>
          </a:xfrm>
        </p:grpSpPr>
        <p:sp>
          <p:nvSpPr>
            <p:cNvPr id="15" name="TextBox 15"/>
            <p:cNvSpPr txBox="1"/>
            <p:nvPr/>
          </p:nvSpPr>
          <p:spPr>
            <a:xfrm>
              <a:off x="1629178" y="6187"/>
              <a:ext cx="3608167" cy="438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99"/>
                </a:lnSpc>
                <a:spcBef>
                  <a:spcPct val="0"/>
                </a:spcBef>
              </a:pPr>
              <a:r>
                <a:rPr lang="en-US" sz="1999" dirty="0">
                  <a:solidFill>
                    <a:srgbClr val="3F4042"/>
                  </a:solidFill>
                  <a:latin typeface="Open Sauce Light"/>
                </a:rPr>
                <a:t>Trousers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-1983436" y="5343600"/>
              <a:ext cx="3608167" cy="5083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38"/>
                </a:lnSpc>
                <a:spcBef>
                  <a:spcPct val="0"/>
                </a:spcBef>
              </a:pPr>
              <a:r>
                <a:rPr lang="en-US" sz="2491" spc="-74" dirty="0">
                  <a:solidFill>
                    <a:srgbClr val="EB8208"/>
                  </a:solidFill>
                  <a:latin typeface="Open Sauce Medium"/>
                </a:rPr>
                <a:t>Anastasia </a:t>
              </a:r>
              <a:r>
                <a:rPr lang="en-US" sz="2491" spc="-74" dirty="0" err="1">
                  <a:solidFill>
                    <a:srgbClr val="EB8208"/>
                  </a:solidFill>
                  <a:latin typeface="Open Sauce Medium"/>
                </a:rPr>
                <a:t>Warken</a:t>
              </a:r>
              <a:endParaRPr lang="en-US" sz="2491" spc="-74" dirty="0">
                <a:solidFill>
                  <a:srgbClr val="EB8208"/>
                </a:solidFill>
                <a:latin typeface="Open Sauce Medium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7DFFAC9-374D-B053-DBC0-5B573741CCB9}"/>
              </a:ext>
            </a:extLst>
          </p:cNvPr>
          <p:cNvSpPr txBox="1"/>
          <p:nvPr/>
        </p:nvSpPr>
        <p:spPr>
          <a:xfrm>
            <a:off x="7010400" y="5471984"/>
            <a:ext cx="2706125" cy="381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238"/>
              </a:lnSpc>
              <a:spcBef>
                <a:spcPct val="0"/>
              </a:spcBef>
            </a:pPr>
            <a:r>
              <a:rPr lang="en-US" sz="2491" spc="-74" dirty="0">
                <a:solidFill>
                  <a:srgbClr val="EB8208"/>
                </a:solidFill>
                <a:latin typeface="Open Sauce Medium"/>
              </a:rPr>
              <a:t>Bastian </a:t>
            </a:r>
            <a:r>
              <a:rPr lang="en-US" sz="2491" spc="-74" dirty="0" err="1">
                <a:solidFill>
                  <a:srgbClr val="EB8208"/>
                </a:solidFill>
                <a:latin typeface="Open Sauce Medium"/>
              </a:rPr>
              <a:t>Mucha</a:t>
            </a:r>
            <a:endParaRPr lang="en-US" sz="2491" spc="-74" dirty="0">
              <a:solidFill>
                <a:srgbClr val="EB8208"/>
              </a:solidFill>
              <a:latin typeface="Open Sauce Medium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54F67A5-FC33-AFB5-9880-B749355BE27F}"/>
              </a:ext>
            </a:extLst>
          </p:cNvPr>
          <p:cNvSpPr txBox="1"/>
          <p:nvPr/>
        </p:nvSpPr>
        <p:spPr>
          <a:xfrm>
            <a:off x="9144000" y="5471984"/>
            <a:ext cx="20574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4042"/>
                </a:solidFill>
                <a:latin typeface="Open Sauce Light"/>
              </a:rPr>
              <a:t>Sandal</a:t>
            </a:r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10113D7-088A-FBAF-D96E-C186A9746BD7}"/>
              </a:ext>
            </a:extLst>
          </p:cNvPr>
          <p:cNvSpPr txBox="1"/>
          <p:nvPr/>
        </p:nvSpPr>
        <p:spPr>
          <a:xfrm>
            <a:off x="14898124" y="5502762"/>
            <a:ext cx="9144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4042"/>
                </a:solidFill>
                <a:latin typeface="Open Sauce Light"/>
              </a:rPr>
              <a:t>Ankle Boot</a:t>
            </a:r>
            <a:endParaRPr lang="de-DE" dirty="0"/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0E88A5A1-2463-61AA-C902-771A65230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5813" y="6068845"/>
            <a:ext cx="2706125" cy="270612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D7ED7AC8-A564-9F7B-9DEF-AA72E9F2A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8125" y="2040721"/>
            <a:ext cx="2575452" cy="2575452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16AEFBB7-7FC0-A732-7C21-C5273C7D9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1149" y="2114071"/>
            <a:ext cx="2478686" cy="2478686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3169D69F-9E6D-BFBC-CA89-F85750AFD5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38125" y="6135519"/>
            <a:ext cx="2706125" cy="2706125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D2C338BB-4C91-A7E5-F686-8AE1BAC9F1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1938" y="1948962"/>
            <a:ext cx="2857524" cy="2866054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3B084B00-06AB-84AC-AC36-EB6101F862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32627" y="5933650"/>
            <a:ext cx="3561896" cy="3248450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57ACD61D-9C7F-FFA8-B024-B8EE795ED2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13577" y="1840660"/>
            <a:ext cx="3236223" cy="3093516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9696E732-D686-ADF4-6A98-8F80E692CC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9835" y="5992862"/>
            <a:ext cx="3192565" cy="30690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64916" y="-227158"/>
            <a:ext cx="11502357" cy="10730908"/>
          </a:xfrm>
          <a:prstGeom prst="rect">
            <a:avLst/>
          </a:prstGeom>
          <a:solidFill>
            <a:srgbClr val="EDEDED"/>
          </a:solidFill>
        </p:spPr>
        <p:txBody>
          <a:bodyPr/>
          <a:lstStyle/>
          <a:p>
            <a:endParaRPr lang="de-DE"/>
          </a:p>
        </p:txBody>
      </p:sp>
      <p:grpSp>
        <p:nvGrpSpPr>
          <p:cNvPr id="3" name="Group 3"/>
          <p:cNvGrpSpPr/>
          <p:nvPr/>
        </p:nvGrpSpPr>
        <p:grpSpPr>
          <a:xfrm>
            <a:off x="12402588" y="1014412"/>
            <a:ext cx="5199611" cy="8534980"/>
            <a:chOff x="-50800" y="-19050"/>
            <a:chExt cx="6475615" cy="10844431"/>
          </a:xfrm>
        </p:grpSpPr>
        <p:sp>
          <p:nvSpPr>
            <p:cNvPr id="4" name="AutoShape 4"/>
            <p:cNvSpPr/>
            <p:nvPr/>
          </p:nvSpPr>
          <p:spPr>
            <a:xfrm>
              <a:off x="0" y="1636752"/>
              <a:ext cx="6424815" cy="12700"/>
            </a:xfrm>
            <a:prstGeom prst="rect">
              <a:avLst/>
            </a:prstGeom>
            <a:solidFill>
              <a:srgbClr val="3F4042">
                <a:alpha val="49804"/>
              </a:srgbClr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481213" y="491601"/>
              <a:ext cx="5943601" cy="66426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  <a:spcBef>
                  <a:spcPct val="0"/>
                </a:spcBef>
              </a:pPr>
              <a:r>
                <a:rPr lang="en-US" sz="2700" dirty="0">
                  <a:solidFill>
                    <a:srgbClr val="3F4042"/>
                  </a:solidFill>
                  <a:latin typeface="Open Sauce Light"/>
                </a:rPr>
                <a:t>Dataset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6424815" cy="4983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848"/>
                </a:lnSpc>
              </a:pPr>
              <a:r>
                <a:rPr lang="en-US" sz="2191" spc="-65" dirty="0">
                  <a:solidFill>
                    <a:srgbClr val="EB8208"/>
                  </a:solidFill>
                  <a:latin typeface="Open Sauce Medium"/>
                </a:rPr>
                <a:t>1. Material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-50800" y="6313190"/>
              <a:ext cx="6424815" cy="12700"/>
            </a:xfrm>
            <a:prstGeom prst="rect">
              <a:avLst/>
            </a:prstGeom>
            <a:solidFill>
              <a:srgbClr val="3F4042">
                <a:alpha val="49804"/>
              </a:srgbClr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481213" y="2695017"/>
              <a:ext cx="5943602" cy="28459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  <a:spcBef>
                  <a:spcPct val="0"/>
                </a:spcBef>
              </a:pPr>
              <a:r>
                <a:rPr lang="en-US" sz="2700" dirty="0">
                  <a:solidFill>
                    <a:srgbClr val="3F4042"/>
                  </a:solidFill>
                  <a:latin typeface="Open Sauce Light"/>
                </a:rPr>
                <a:t>Data preparation</a:t>
              </a:r>
            </a:p>
            <a:p>
              <a:pPr>
                <a:lnSpc>
                  <a:spcPts val="3779"/>
                </a:lnSpc>
                <a:spcBef>
                  <a:spcPct val="0"/>
                </a:spcBef>
              </a:pPr>
              <a:r>
                <a:rPr lang="en-US" sz="2700" dirty="0">
                  <a:solidFill>
                    <a:srgbClr val="3F4042"/>
                  </a:solidFill>
                  <a:latin typeface="Open Sauce Light"/>
                </a:rPr>
                <a:t>KNN</a:t>
              </a:r>
            </a:p>
            <a:p>
              <a:pPr>
                <a:lnSpc>
                  <a:spcPts val="3779"/>
                </a:lnSpc>
                <a:spcBef>
                  <a:spcPct val="0"/>
                </a:spcBef>
              </a:pPr>
              <a:r>
                <a:rPr lang="en-US" sz="2700" dirty="0">
                  <a:solidFill>
                    <a:srgbClr val="3F4042"/>
                  </a:solidFill>
                  <a:latin typeface="Open Sauce Light"/>
                </a:rPr>
                <a:t>CNN</a:t>
              </a:r>
            </a:p>
            <a:p>
              <a:pPr>
                <a:lnSpc>
                  <a:spcPts val="3779"/>
                </a:lnSpc>
                <a:spcBef>
                  <a:spcPct val="0"/>
                </a:spcBef>
              </a:pPr>
              <a:r>
                <a:rPr lang="en-US" sz="2700" dirty="0">
                  <a:solidFill>
                    <a:srgbClr val="3F4042"/>
                  </a:solidFill>
                  <a:latin typeface="Open Sauce Light"/>
                </a:rPr>
                <a:t>Evaluation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184368"/>
              <a:ext cx="6424815" cy="4983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848"/>
                </a:lnSpc>
              </a:pPr>
              <a:r>
                <a:rPr lang="en-US" sz="2191" spc="-65" dirty="0">
                  <a:solidFill>
                    <a:srgbClr val="EB8208"/>
                  </a:solidFill>
                  <a:latin typeface="Open Sauce Medium"/>
                </a:rPr>
                <a:t>2. Methods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483025" y="7346451"/>
              <a:ext cx="5939974" cy="34789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675"/>
                </a:lnSpc>
                <a:spcBef>
                  <a:spcPct val="0"/>
                </a:spcBef>
              </a:pPr>
              <a:r>
                <a:rPr lang="en-US" sz="2625" dirty="0">
                  <a:solidFill>
                    <a:srgbClr val="3F4042"/>
                  </a:solidFill>
                  <a:latin typeface="Open Sauce Light"/>
                </a:rPr>
                <a:t>Optimal k und PCs</a:t>
              </a:r>
            </a:p>
            <a:p>
              <a:pPr>
                <a:lnSpc>
                  <a:spcPts val="3675"/>
                </a:lnSpc>
                <a:spcBef>
                  <a:spcPct val="0"/>
                </a:spcBef>
              </a:pPr>
              <a:r>
                <a:rPr lang="en-US" sz="2625" dirty="0">
                  <a:solidFill>
                    <a:srgbClr val="3F4042"/>
                  </a:solidFill>
                  <a:latin typeface="Open Sauce Light"/>
                </a:rPr>
                <a:t>Accuracies</a:t>
              </a:r>
            </a:p>
            <a:p>
              <a:pPr>
                <a:lnSpc>
                  <a:spcPts val="3675"/>
                </a:lnSpc>
                <a:spcBef>
                  <a:spcPct val="0"/>
                </a:spcBef>
              </a:pPr>
              <a:r>
                <a:rPr lang="en-US" sz="2625" dirty="0">
                  <a:solidFill>
                    <a:srgbClr val="3F4042"/>
                  </a:solidFill>
                  <a:latin typeface="Open Sauce Light"/>
                </a:rPr>
                <a:t>Run time</a:t>
              </a:r>
            </a:p>
            <a:p>
              <a:pPr>
                <a:lnSpc>
                  <a:spcPts val="3675"/>
                </a:lnSpc>
                <a:spcBef>
                  <a:spcPct val="0"/>
                </a:spcBef>
              </a:pPr>
              <a:r>
                <a:rPr lang="en-US" sz="2625" dirty="0">
                  <a:solidFill>
                    <a:srgbClr val="3F4042"/>
                  </a:solidFill>
                  <a:latin typeface="Open Sauce Light"/>
                </a:rPr>
                <a:t>T-Shirt/Top vs Shirt problem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3628" y="6860561"/>
              <a:ext cx="6424815" cy="4983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848"/>
                </a:lnSpc>
              </a:pPr>
              <a:r>
                <a:rPr lang="en-US" sz="2191" spc="-65" dirty="0">
                  <a:solidFill>
                    <a:srgbClr val="EB8208"/>
                  </a:solidFill>
                  <a:latin typeface="Open Sauce Medium"/>
                </a:rPr>
                <a:t>3. Results 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28700" y="2281979"/>
            <a:ext cx="9249971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400"/>
              </a:lnSpc>
            </a:pPr>
            <a:r>
              <a:rPr lang="en-US" sz="8000" spc="-240" dirty="0">
                <a:solidFill>
                  <a:srgbClr val="3F4042"/>
                </a:solidFill>
                <a:latin typeface="Ovo"/>
              </a:rPr>
              <a:t>Overview</a:t>
            </a: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FAA07E45-2DFC-5502-99FC-9E98712D85ED}"/>
              </a:ext>
            </a:extLst>
          </p:cNvPr>
          <p:cNvSpPr/>
          <p:nvPr/>
        </p:nvSpPr>
        <p:spPr>
          <a:xfrm>
            <a:off x="727" y="4585222"/>
            <a:ext cx="11337441" cy="5701778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>
            <a:extLst>
              <a:ext uri="{FF2B5EF4-FFF2-40B4-BE49-F238E27FC236}">
                <a16:creationId xmlns:a16="http://schemas.microsoft.com/office/drawing/2014/main" id="{91436B12-9BFC-A157-70BC-4739709CA3AC}"/>
              </a:ext>
            </a:extLst>
          </p:cNvPr>
          <p:cNvSpPr/>
          <p:nvPr/>
        </p:nvSpPr>
        <p:spPr>
          <a:xfrm>
            <a:off x="-380022" y="-31784"/>
            <a:ext cx="19048044" cy="1467187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3" name="TextBox 3"/>
          <p:cNvSpPr txBox="1"/>
          <p:nvPr/>
        </p:nvSpPr>
        <p:spPr>
          <a:xfrm>
            <a:off x="1028700" y="558518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FFFFFF"/>
                </a:solidFill>
                <a:latin typeface="Open Sauce Medium"/>
              </a:rPr>
              <a:t>MATERIAL</a:t>
            </a:r>
          </a:p>
        </p:txBody>
      </p:sp>
      <p:sp>
        <p:nvSpPr>
          <p:cNvPr id="4" name="AutoShape 4"/>
          <p:cNvSpPr/>
          <p:nvPr/>
        </p:nvSpPr>
        <p:spPr>
          <a:xfrm>
            <a:off x="9525000" y="2324100"/>
            <a:ext cx="9525" cy="6840000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  <p:sp>
        <p:nvSpPr>
          <p:cNvPr id="5" name="TextBox 5"/>
          <p:cNvSpPr txBox="1"/>
          <p:nvPr/>
        </p:nvSpPr>
        <p:spPr>
          <a:xfrm>
            <a:off x="0" y="1778106"/>
            <a:ext cx="5153884" cy="4287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639"/>
              </a:lnSpc>
            </a:pPr>
            <a:r>
              <a:rPr lang="en-US" sz="2799" spc="139" dirty="0">
                <a:solidFill>
                  <a:srgbClr val="EB8208"/>
                </a:solidFill>
                <a:latin typeface="Open Sauce Bold"/>
              </a:rPr>
              <a:t>Fashion-MNIST Dataset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0FC0FED-94B4-D1AD-03AC-FCA7369F85E3}"/>
              </a:ext>
            </a:extLst>
          </p:cNvPr>
          <p:cNvSpPr txBox="1"/>
          <p:nvPr/>
        </p:nvSpPr>
        <p:spPr>
          <a:xfrm>
            <a:off x="0" y="9640669"/>
            <a:ext cx="11649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hlinkClick r:id="rId3"/>
              </a:rPr>
              <a:t>Fashion-MNIST Dataset Images </a:t>
            </a:r>
            <a:r>
              <a:rPr lang="de-DE" dirty="0" err="1">
                <a:hlinkClick r:id="rId3"/>
              </a:rPr>
              <a:t>with</a:t>
            </a:r>
            <a:r>
              <a:rPr lang="de-DE" dirty="0">
                <a:hlinkClick r:id="rId3"/>
              </a:rPr>
              <a:t> Labels and Description II. LITERATURE... | Download Scientific </a:t>
            </a:r>
            <a:r>
              <a:rPr lang="de-DE" dirty="0" err="1">
                <a:hlinkClick r:id="rId3"/>
              </a:rPr>
              <a:t>Diagram</a:t>
            </a:r>
            <a:r>
              <a:rPr lang="de-DE" dirty="0">
                <a:hlinkClick r:id="rId3"/>
              </a:rPr>
              <a:t> (researchgate.net)</a:t>
            </a:r>
            <a:endParaRPr lang="de-DE" dirty="0"/>
          </a:p>
        </p:txBody>
      </p:sp>
      <p:pic>
        <p:nvPicPr>
          <p:cNvPr id="11" name="Grafik 10" descr="Ein Bild, das Text, Screenshot, Schwarzweiß, monochrom enthält.&#10;&#10;Automatisch generierte Beschreibung">
            <a:extLst>
              <a:ext uri="{FF2B5EF4-FFF2-40B4-BE49-F238E27FC236}">
                <a16:creationId xmlns:a16="http://schemas.microsoft.com/office/drawing/2014/main" id="{2ECBEF9E-29FF-9E56-86FC-73EBC437C3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004811"/>
            <a:ext cx="8008807" cy="6442317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EB242E7-51B1-98B1-42E3-BCDE64194782}"/>
              </a:ext>
            </a:extLst>
          </p:cNvPr>
          <p:cNvSpPr txBox="1"/>
          <p:nvPr/>
        </p:nvSpPr>
        <p:spPr>
          <a:xfrm>
            <a:off x="10210800" y="3467589"/>
            <a:ext cx="65436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Symbol" panose="05050102010706020507" pitchFamily="18" charset="2"/>
              <a:buChar char="-"/>
            </a:pPr>
            <a:r>
              <a:rPr lang="en-GB" sz="3600" dirty="0">
                <a:latin typeface="Ovo" panose="02020502070400060406" pitchFamily="18" charset="0"/>
              </a:rPr>
              <a:t>Training set 60.000 images</a:t>
            </a:r>
          </a:p>
          <a:p>
            <a:pPr marL="457200" indent="-457200">
              <a:buFont typeface="Symbol" panose="05050102010706020507" pitchFamily="18" charset="2"/>
              <a:buChar char="-"/>
            </a:pPr>
            <a:r>
              <a:rPr lang="en-GB" sz="3600" dirty="0">
                <a:latin typeface="Ovo" panose="02020502070400060406" pitchFamily="18" charset="0"/>
              </a:rPr>
              <a:t>Test set 10.000 images</a:t>
            </a:r>
          </a:p>
          <a:p>
            <a:pPr marL="457200" indent="-457200">
              <a:buFont typeface="Symbol" panose="05050102010706020507" pitchFamily="18" charset="2"/>
              <a:buChar char="-"/>
            </a:pPr>
            <a:r>
              <a:rPr lang="en-GB" sz="3600" dirty="0">
                <a:latin typeface="Ovo" panose="02020502070400060406" pitchFamily="18" charset="0"/>
              </a:rPr>
              <a:t>28 x 28 pixels grayscale</a:t>
            </a:r>
          </a:p>
          <a:p>
            <a:pPr marL="457200" indent="-457200">
              <a:buFont typeface="Symbol" panose="05050102010706020507" pitchFamily="18" charset="2"/>
              <a:buChar char="-"/>
            </a:pPr>
            <a:r>
              <a:rPr lang="en-GB" sz="3600" dirty="0">
                <a:latin typeface="Ovo" panose="02020502070400060406" pitchFamily="18" charset="0"/>
              </a:rPr>
              <a:t>CSV files (Comma-separated values)</a:t>
            </a:r>
          </a:p>
          <a:p>
            <a:pPr marL="457200" indent="-457200">
              <a:buFont typeface="Symbol" panose="05050102010706020507" pitchFamily="18" charset="2"/>
              <a:buChar char="-"/>
            </a:pPr>
            <a:r>
              <a:rPr lang="en-GB" sz="3600" dirty="0">
                <a:latin typeface="Ovo" panose="02020502070400060406" pitchFamily="18" charset="0"/>
              </a:rPr>
              <a:t>One Row = one image </a:t>
            </a:r>
          </a:p>
          <a:p>
            <a:pPr marL="457200" indent="-457200">
              <a:buFont typeface="Symbol" panose="05050102010706020507" pitchFamily="18" charset="2"/>
              <a:buChar char="-"/>
            </a:pPr>
            <a:r>
              <a:rPr lang="en-GB" sz="3600" dirty="0">
                <a:latin typeface="Ovo" panose="02020502070400060406" pitchFamily="18" charset="0"/>
              </a:rPr>
              <a:t>Intensity values: 0 - 255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2">
            <a:extLst>
              <a:ext uri="{FF2B5EF4-FFF2-40B4-BE49-F238E27FC236}">
                <a16:creationId xmlns:a16="http://schemas.microsoft.com/office/drawing/2014/main" id="{BC4C67D7-9491-FEDB-D92E-D53F983A2513}"/>
              </a:ext>
            </a:extLst>
          </p:cNvPr>
          <p:cNvSpPr/>
          <p:nvPr/>
        </p:nvSpPr>
        <p:spPr>
          <a:xfrm>
            <a:off x="-381000" y="419100"/>
            <a:ext cx="14020800" cy="10730908"/>
          </a:xfrm>
          <a:prstGeom prst="rect">
            <a:avLst/>
          </a:prstGeom>
          <a:solidFill>
            <a:srgbClr val="EDEDED"/>
          </a:solidFill>
        </p:spPr>
        <p:txBody>
          <a:bodyPr/>
          <a:lstStyle/>
          <a:p>
            <a:endParaRPr lang="de-DE"/>
          </a:p>
        </p:txBody>
      </p:sp>
      <p:sp>
        <p:nvSpPr>
          <p:cNvPr id="2" name="AutoShape 2"/>
          <p:cNvSpPr/>
          <p:nvPr/>
        </p:nvSpPr>
        <p:spPr>
          <a:xfrm>
            <a:off x="0" y="-8164"/>
            <a:ext cx="18475233" cy="1403621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/>
          </a:p>
        </p:txBody>
      </p:sp>
      <p:sp>
        <p:nvSpPr>
          <p:cNvPr id="3" name="TextBox 3"/>
          <p:cNvSpPr txBox="1"/>
          <p:nvPr/>
        </p:nvSpPr>
        <p:spPr>
          <a:xfrm>
            <a:off x="1028700" y="558518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FFFFFF"/>
                </a:solidFill>
                <a:latin typeface="Open Sauce Medium"/>
              </a:rPr>
              <a:t>METHODS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609600" y="1959329"/>
            <a:ext cx="12711792" cy="4902286"/>
            <a:chOff x="-366587" y="-1497247"/>
            <a:chExt cx="14151519" cy="6536380"/>
          </a:xfrm>
        </p:grpSpPr>
        <p:sp>
          <p:nvSpPr>
            <p:cNvPr id="5" name="TextBox 5"/>
            <p:cNvSpPr txBox="1"/>
            <p:nvPr/>
          </p:nvSpPr>
          <p:spPr>
            <a:xfrm>
              <a:off x="-366587" y="-1497247"/>
              <a:ext cx="8105465" cy="5460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379"/>
                </a:lnSpc>
              </a:pPr>
              <a:r>
                <a:rPr lang="en-US" sz="2800" spc="129" dirty="0">
                  <a:solidFill>
                    <a:srgbClr val="EB8208"/>
                  </a:solidFill>
                  <a:latin typeface="Open Sauce Bold"/>
                </a:rPr>
                <a:t>Data preparation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492948"/>
              <a:ext cx="13784932" cy="3546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914400" indent="-914400">
                <a:lnSpc>
                  <a:spcPts val="6963"/>
                </a:lnSpc>
                <a:buAutoNum type="arabicPeriod"/>
              </a:pPr>
              <a:r>
                <a:rPr lang="en-US" sz="5356" dirty="0">
                  <a:solidFill>
                    <a:srgbClr val="3F4042"/>
                  </a:solidFill>
                  <a:latin typeface="Ovo"/>
                </a:rPr>
                <a:t>Z-transformation</a:t>
              </a:r>
            </a:p>
            <a:p>
              <a:pPr marL="914400" indent="-914400">
                <a:lnSpc>
                  <a:spcPts val="6963"/>
                </a:lnSpc>
                <a:buAutoNum type="arabicPeriod"/>
              </a:pPr>
              <a:endParaRPr lang="en-US" sz="5356" dirty="0">
                <a:solidFill>
                  <a:srgbClr val="3F4042"/>
                </a:solidFill>
                <a:latin typeface="Ovo"/>
              </a:endParaRPr>
            </a:p>
            <a:p>
              <a:pPr marL="914400" indent="-914400">
                <a:lnSpc>
                  <a:spcPts val="6963"/>
                </a:lnSpc>
                <a:buAutoNum type="arabicPeriod"/>
              </a:pPr>
              <a:r>
                <a:rPr lang="en-US" sz="5356" dirty="0">
                  <a:solidFill>
                    <a:srgbClr val="3F4042"/>
                  </a:solidFill>
                  <a:latin typeface="Ovo"/>
                </a:rPr>
                <a:t>Principal Component Analysis (PCA)</a:t>
              </a:r>
            </a:p>
          </p:txBody>
        </p:sp>
      </p:grpSp>
      <p:pic>
        <p:nvPicPr>
          <p:cNvPr id="10" name="Grafik 9" descr="Ein Bild, das Schrift, Zahl, Symbol, Screenshot enthält.&#10;&#10;Automatisch generierte Beschreibung">
            <a:extLst>
              <a:ext uri="{FF2B5EF4-FFF2-40B4-BE49-F238E27FC236}">
                <a16:creationId xmlns:a16="http://schemas.microsoft.com/office/drawing/2014/main" id="{5920E140-2FE4-1B00-9E44-61FDB66BBF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9400" y="3904276"/>
            <a:ext cx="2755631" cy="1329043"/>
          </a:xfrm>
          <a:prstGeom prst="rect">
            <a:avLst/>
          </a:prstGeom>
        </p:spPr>
      </p:pic>
      <p:pic>
        <p:nvPicPr>
          <p:cNvPr id="12" name="Grafik 11" descr="Ein Bild, das Schrift, Symbol, Typografie, weiß enthält.&#10;&#10;Automatisch generierte Beschreibung">
            <a:extLst>
              <a:ext uri="{FF2B5EF4-FFF2-40B4-BE49-F238E27FC236}">
                <a16:creationId xmlns:a16="http://schemas.microsoft.com/office/drawing/2014/main" id="{8E3A4B50-2BA3-6F9B-E51C-CE11FF757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5603" y="6210300"/>
            <a:ext cx="3063505" cy="906859"/>
          </a:xfrm>
          <a:prstGeom prst="rect">
            <a:avLst/>
          </a:prstGeom>
        </p:spPr>
      </p:pic>
      <p:sp>
        <p:nvSpPr>
          <p:cNvPr id="15" name="AutoShape 4">
            <a:extLst>
              <a:ext uri="{FF2B5EF4-FFF2-40B4-BE49-F238E27FC236}">
                <a16:creationId xmlns:a16="http://schemas.microsoft.com/office/drawing/2014/main" id="{0F3845C8-612E-951A-0BF5-81B42C2E9BD8}"/>
              </a:ext>
            </a:extLst>
          </p:cNvPr>
          <p:cNvSpPr/>
          <p:nvPr/>
        </p:nvSpPr>
        <p:spPr>
          <a:xfrm rot="5400000">
            <a:off x="9232854" y="-2572968"/>
            <a:ext cx="9525" cy="16200000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9643" y="0"/>
            <a:ext cx="13003883" cy="10287000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/>
          </a:p>
        </p:txBody>
      </p:sp>
      <p:sp>
        <p:nvSpPr>
          <p:cNvPr id="3" name="AutoShape 3"/>
          <p:cNvSpPr/>
          <p:nvPr/>
        </p:nvSpPr>
        <p:spPr>
          <a:xfrm>
            <a:off x="1028700" y="1028700"/>
            <a:ext cx="11160000" cy="9525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4A61DA2A-3043-56BF-0AA4-962D99C454B0}"/>
              </a:ext>
            </a:extLst>
          </p:cNvPr>
          <p:cNvSpPr txBox="1"/>
          <p:nvPr/>
        </p:nvSpPr>
        <p:spPr>
          <a:xfrm>
            <a:off x="1028700" y="558518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FFFFFF"/>
                </a:solidFill>
                <a:latin typeface="Open Sauce Medium"/>
              </a:rPr>
              <a:t>METHODS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0C0D035-E2AD-5518-E3B0-6DC56ACD4785}"/>
              </a:ext>
            </a:extLst>
          </p:cNvPr>
          <p:cNvSpPr txBox="1"/>
          <p:nvPr/>
        </p:nvSpPr>
        <p:spPr>
          <a:xfrm>
            <a:off x="685800" y="1805315"/>
            <a:ext cx="7734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Open Sauce Bold" panose="020B0604020202020204" charset="0"/>
              </a:rPr>
              <a:t>K-</a:t>
            </a:r>
            <a:r>
              <a:rPr lang="de-DE" sz="2800" dirty="0" err="1">
                <a:solidFill>
                  <a:schemeClr val="bg1"/>
                </a:solidFill>
                <a:latin typeface="Open Sauce Bold" panose="020B0604020202020204" charset="0"/>
              </a:rPr>
              <a:t>nearest</a:t>
            </a:r>
            <a:r>
              <a:rPr lang="de-DE" sz="2800" dirty="0">
                <a:solidFill>
                  <a:schemeClr val="bg1"/>
                </a:solidFill>
                <a:latin typeface="Open Sauce Bold" panose="020B0604020202020204" charset="0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Open Sauce Bold" panose="020B0604020202020204" charset="0"/>
              </a:rPr>
              <a:t>neighbors</a:t>
            </a:r>
            <a:r>
              <a:rPr lang="de-DE" sz="2800" dirty="0">
                <a:solidFill>
                  <a:schemeClr val="bg1"/>
                </a:solidFill>
                <a:latin typeface="Open Sauce Bold" panose="020B0604020202020204" charset="0"/>
              </a:rPr>
              <a:t> (KNN)</a:t>
            </a:r>
            <a:endParaRPr lang="de-DE" dirty="0">
              <a:solidFill>
                <a:schemeClr val="bg1"/>
              </a:solidFill>
              <a:latin typeface="Open Sauce Bold" panose="020B0604020202020204" charset="0"/>
            </a:endParaRPr>
          </a:p>
        </p:txBody>
      </p:sp>
      <p:pic>
        <p:nvPicPr>
          <p:cNvPr id="4" name="Grafik 3" descr="Ein Bild, das Schrift, Handschrift, weiß, Reihe enthält.&#10;&#10;Automatisch generierte Beschreibung">
            <a:extLst>
              <a:ext uri="{FF2B5EF4-FFF2-40B4-BE49-F238E27FC236}">
                <a16:creationId xmlns:a16="http://schemas.microsoft.com/office/drawing/2014/main" id="{F0D37D08-FEB4-E9FE-9A05-C92908586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9036" y="2476500"/>
            <a:ext cx="4249280" cy="146926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F177C4E-275D-2058-ED50-920F1A5EC62A}"/>
              </a:ext>
            </a:extLst>
          </p:cNvPr>
          <p:cNvSpPr txBox="1"/>
          <p:nvPr/>
        </p:nvSpPr>
        <p:spPr>
          <a:xfrm>
            <a:off x="685800" y="3314700"/>
            <a:ext cx="11277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Tx/>
              <a:buChar char="-"/>
            </a:pPr>
            <a:r>
              <a:rPr lang="de-DE" sz="3600" b="0" i="0" u="none" strike="noStrike" baseline="0" dirty="0" err="1">
                <a:latin typeface="Ovo" panose="020B0604020202020204" charset="0"/>
              </a:rPr>
              <a:t>nonparametric</a:t>
            </a:r>
            <a:r>
              <a:rPr lang="de-DE" sz="3600" b="0" i="0" u="none" strike="noStrike" baseline="0" dirty="0">
                <a:latin typeface="Ovo" panose="020B0604020202020204" charset="0"/>
              </a:rPr>
              <a:t>, </a:t>
            </a:r>
            <a:r>
              <a:rPr lang="de-DE" sz="3600" b="0" i="0" u="none" strike="noStrike" baseline="0" dirty="0" err="1">
                <a:latin typeface="Ovo" panose="020B0604020202020204" charset="0"/>
              </a:rPr>
              <a:t>supervised</a:t>
            </a:r>
            <a:r>
              <a:rPr lang="de-DE" sz="3600" b="0" i="0" u="none" strike="noStrike" baseline="0" dirty="0">
                <a:latin typeface="Ovo" panose="020B0604020202020204" charset="0"/>
              </a:rPr>
              <a:t> </a:t>
            </a:r>
            <a:r>
              <a:rPr lang="de-DE" sz="3600" b="0" i="0" u="none" strike="noStrike" baseline="0" dirty="0" err="1">
                <a:latin typeface="Ovo" panose="020B0604020202020204" charset="0"/>
              </a:rPr>
              <a:t>learning</a:t>
            </a:r>
            <a:r>
              <a:rPr lang="de-DE" sz="3600" b="0" i="0" u="none" strike="noStrike" baseline="0" dirty="0">
                <a:latin typeface="Ovo" panose="020B0604020202020204" charset="0"/>
              </a:rPr>
              <a:t> </a:t>
            </a:r>
            <a:r>
              <a:rPr lang="de-DE" sz="3600" b="0" i="0" u="none" strike="noStrike" baseline="0" dirty="0" err="1">
                <a:latin typeface="Ovo" panose="020B0604020202020204" charset="0"/>
              </a:rPr>
              <a:t>algorithm</a:t>
            </a:r>
            <a:endParaRPr lang="de-DE" sz="3600" b="0" i="0" u="none" strike="noStrike" baseline="0" dirty="0">
              <a:latin typeface="Ovo" panose="020B0604020202020204" charset="0"/>
            </a:endParaRPr>
          </a:p>
          <a:p>
            <a:pPr marL="285750" indent="-285750" algn="l">
              <a:buFontTx/>
              <a:buChar char="-"/>
            </a:pPr>
            <a:r>
              <a:rPr lang="de-DE" sz="3600" dirty="0" err="1">
                <a:latin typeface="Ovo" panose="020B0604020202020204" charset="0"/>
              </a:rPr>
              <a:t>For</a:t>
            </a:r>
            <a:r>
              <a:rPr lang="de-DE" sz="3600" dirty="0">
                <a:latin typeface="Ovo" panose="020B0604020202020204" charset="0"/>
              </a:rPr>
              <a:t> </a:t>
            </a:r>
            <a:r>
              <a:rPr lang="de-DE" sz="3600" dirty="0" err="1">
                <a:latin typeface="Ovo" panose="020B0604020202020204" charset="0"/>
              </a:rPr>
              <a:t>classification</a:t>
            </a:r>
            <a:r>
              <a:rPr lang="de-DE" sz="3600" dirty="0">
                <a:latin typeface="Ovo" panose="020B0604020202020204" charset="0"/>
              </a:rPr>
              <a:t> </a:t>
            </a:r>
            <a:r>
              <a:rPr lang="de-DE" sz="3600" dirty="0" err="1">
                <a:latin typeface="Ovo" panose="020B0604020202020204" charset="0"/>
              </a:rPr>
              <a:t>problems</a:t>
            </a:r>
            <a:endParaRPr lang="de-DE" sz="3600" dirty="0">
              <a:latin typeface="Ovo" panose="020B0604020202020204" charset="0"/>
            </a:endParaRPr>
          </a:p>
          <a:p>
            <a:pPr marL="285750" indent="-285750" algn="l">
              <a:buFontTx/>
              <a:buChar char="-"/>
            </a:pPr>
            <a:r>
              <a:rPr lang="de-DE" sz="3600" dirty="0" err="1">
                <a:latin typeface="Ovo" panose="020B0604020202020204" charset="0"/>
              </a:rPr>
              <a:t>Predictions</a:t>
            </a:r>
            <a:r>
              <a:rPr lang="de-DE" sz="3600" dirty="0">
                <a:latin typeface="Ovo" panose="020B0604020202020204" charset="0"/>
              </a:rPr>
              <a:t> </a:t>
            </a:r>
            <a:r>
              <a:rPr lang="de-DE" sz="3600" dirty="0" err="1">
                <a:latin typeface="Ovo" panose="020B0604020202020204" charset="0"/>
              </a:rPr>
              <a:t>based</a:t>
            </a:r>
            <a:r>
              <a:rPr lang="de-DE" sz="3600" dirty="0">
                <a:latin typeface="Ovo" panose="020B0604020202020204" charset="0"/>
              </a:rPr>
              <a:t> on </a:t>
            </a:r>
            <a:r>
              <a:rPr lang="de-DE" sz="3600" dirty="0" err="1">
                <a:latin typeface="Ovo" panose="020B0604020202020204" charset="0"/>
              </a:rPr>
              <a:t>similarity</a:t>
            </a:r>
            <a:r>
              <a:rPr lang="de-DE" sz="3600" dirty="0">
                <a:latin typeface="Ovo" panose="020B0604020202020204" charset="0"/>
              </a:rPr>
              <a:t> </a:t>
            </a:r>
            <a:r>
              <a:rPr lang="de-DE" sz="3600" dirty="0" err="1">
                <a:latin typeface="Ovo" panose="020B0604020202020204" charset="0"/>
              </a:rPr>
              <a:t>to</a:t>
            </a:r>
            <a:r>
              <a:rPr lang="de-DE" sz="3600" dirty="0">
                <a:latin typeface="Ovo" panose="020B0604020202020204" charset="0"/>
              </a:rPr>
              <a:t> </a:t>
            </a:r>
            <a:r>
              <a:rPr lang="de-DE" sz="3600" dirty="0" err="1">
                <a:latin typeface="Ovo" panose="020B0604020202020204" charset="0"/>
              </a:rPr>
              <a:t>training</a:t>
            </a:r>
            <a:r>
              <a:rPr lang="de-DE" sz="3600" dirty="0">
                <a:latin typeface="Ovo" panose="020B0604020202020204" charset="0"/>
              </a:rPr>
              <a:t> </a:t>
            </a:r>
            <a:r>
              <a:rPr lang="de-DE" sz="3600" dirty="0" err="1">
                <a:latin typeface="Ovo" panose="020B0604020202020204" charset="0"/>
              </a:rPr>
              <a:t>data</a:t>
            </a:r>
            <a:r>
              <a:rPr lang="de-DE" sz="3600" dirty="0">
                <a:latin typeface="Ovo" panose="020B0604020202020204" charset="0"/>
              </a:rPr>
              <a:t> </a:t>
            </a:r>
            <a:r>
              <a:rPr lang="de-DE" sz="3600" dirty="0" err="1">
                <a:latin typeface="Ovo" panose="020B0604020202020204" charset="0"/>
              </a:rPr>
              <a:t>points</a:t>
            </a:r>
            <a:endParaRPr lang="de-DE" sz="3600" dirty="0">
              <a:latin typeface="Ovo" panose="020B0604020202020204" charset="0"/>
            </a:endParaRPr>
          </a:p>
          <a:p>
            <a:pPr marL="285750" indent="-285750" algn="l">
              <a:buFontTx/>
              <a:buChar char="-"/>
            </a:pPr>
            <a:r>
              <a:rPr lang="de-DE" sz="3600" dirty="0" err="1">
                <a:latin typeface="Ovo" panose="020B0604020202020204" charset="0"/>
              </a:rPr>
              <a:t>Majority</a:t>
            </a:r>
            <a:r>
              <a:rPr lang="de-DE" sz="3600" dirty="0">
                <a:latin typeface="Ovo" panose="020B0604020202020204" charset="0"/>
              </a:rPr>
              <a:t> vote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40731" y="0"/>
            <a:ext cx="5959331" cy="10557447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/>
          </a:p>
        </p:txBody>
      </p:sp>
      <p:sp>
        <p:nvSpPr>
          <p:cNvPr id="13" name="AutoShape 3">
            <a:extLst>
              <a:ext uri="{FF2B5EF4-FFF2-40B4-BE49-F238E27FC236}">
                <a16:creationId xmlns:a16="http://schemas.microsoft.com/office/drawing/2014/main" id="{1B182231-8E05-8D71-0342-9375D0293976}"/>
              </a:ext>
            </a:extLst>
          </p:cNvPr>
          <p:cNvSpPr/>
          <p:nvPr/>
        </p:nvSpPr>
        <p:spPr>
          <a:xfrm>
            <a:off x="1028700" y="1028700"/>
            <a:ext cx="4320000" cy="9525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6C9B4943-4320-EF37-58B3-D812E3850B11}"/>
              </a:ext>
            </a:extLst>
          </p:cNvPr>
          <p:cNvSpPr txBox="1"/>
          <p:nvPr/>
        </p:nvSpPr>
        <p:spPr>
          <a:xfrm>
            <a:off x="1028700" y="558518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FFFFFF"/>
                </a:solidFill>
                <a:latin typeface="Open Sauce Medium"/>
              </a:rPr>
              <a:t>METHODS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550250C-AD64-8DF5-E51D-67C670796D1F}"/>
              </a:ext>
            </a:extLst>
          </p:cNvPr>
          <p:cNvSpPr txBox="1"/>
          <p:nvPr/>
        </p:nvSpPr>
        <p:spPr>
          <a:xfrm>
            <a:off x="685800" y="1805315"/>
            <a:ext cx="472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800" dirty="0" err="1">
                <a:solidFill>
                  <a:schemeClr val="bg1"/>
                </a:solidFill>
                <a:latin typeface="Open Sauce Bold" panose="020B0604020202020204" charset="0"/>
              </a:rPr>
              <a:t>Convolutional</a:t>
            </a:r>
            <a:r>
              <a:rPr lang="de-DE" sz="2800" dirty="0">
                <a:solidFill>
                  <a:schemeClr val="bg1"/>
                </a:solidFill>
                <a:latin typeface="Open Sauce Bold" panose="020B0604020202020204" charset="0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Open Sauce Bold" panose="020B0604020202020204" charset="0"/>
              </a:rPr>
              <a:t>Neural</a:t>
            </a:r>
            <a:r>
              <a:rPr lang="de-DE" sz="2800" dirty="0">
                <a:solidFill>
                  <a:schemeClr val="bg1"/>
                </a:solidFill>
                <a:latin typeface="Open Sauce Bold" panose="020B0604020202020204" charset="0"/>
              </a:rPr>
              <a:t> Network (CNN)</a:t>
            </a:r>
            <a:endParaRPr lang="de-DE" dirty="0">
              <a:solidFill>
                <a:schemeClr val="bg1"/>
              </a:solidFill>
              <a:latin typeface="Open Sauce Bold" panose="020B0604020202020204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A0437F-C6B2-0E49-0948-4EA6672EE19B}"/>
              </a:ext>
            </a:extLst>
          </p:cNvPr>
          <p:cNvSpPr txBox="1"/>
          <p:nvPr/>
        </p:nvSpPr>
        <p:spPr>
          <a:xfrm>
            <a:off x="6705600" y="2857500"/>
            <a:ext cx="10363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Symbol" panose="05050102010706020507" pitchFamily="18" charset="2"/>
              <a:buChar char="-"/>
            </a:pPr>
            <a:r>
              <a:rPr lang="de-DE" sz="3600" b="0" i="0" u="none" strike="noStrike" baseline="0" dirty="0" err="1">
                <a:latin typeface="Ovo" panose="020B0604020202020204" charset="0"/>
              </a:rPr>
              <a:t>deep</a:t>
            </a:r>
            <a:r>
              <a:rPr lang="de-DE" sz="3600" b="0" i="0" u="none" strike="noStrike" baseline="0" dirty="0">
                <a:latin typeface="Ovo" panose="020B0604020202020204" charset="0"/>
              </a:rPr>
              <a:t> </a:t>
            </a:r>
            <a:r>
              <a:rPr lang="de-DE" sz="3600" b="0" i="0" u="none" strike="noStrike" baseline="0" dirty="0" err="1">
                <a:latin typeface="Ovo" panose="020B0604020202020204" charset="0"/>
              </a:rPr>
              <a:t>learning</a:t>
            </a:r>
            <a:r>
              <a:rPr lang="de-DE" sz="3600" b="0" i="0" u="none" strike="noStrike" baseline="0" dirty="0">
                <a:latin typeface="Ovo" panose="020B0604020202020204" charset="0"/>
              </a:rPr>
              <a:t> </a:t>
            </a:r>
            <a:r>
              <a:rPr lang="de-DE" sz="3600" b="0" i="0" u="none" strike="noStrike" baseline="0" dirty="0" err="1">
                <a:latin typeface="Ovo" panose="020B0604020202020204" charset="0"/>
              </a:rPr>
              <a:t>model</a:t>
            </a:r>
            <a:endParaRPr lang="de-DE" sz="3600" dirty="0">
              <a:latin typeface="Ovo" panose="020B0604020202020204" charset="0"/>
            </a:endParaRPr>
          </a:p>
          <a:p>
            <a:pPr marL="571500" indent="-571500">
              <a:buFont typeface="Symbol" panose="05050102010706020507" pitchFamily="18" charset="2"/>
              <a:buChar char="-"/>
            </a:pPr>
            <a:r>
              <a:rPr lang="en-US" sz="3600" b="0" i="0" u="none" strike="noStrike" baseline="0" dirty="0">
                <a:latin typeface="Ovo" panose="020B0604020202020204" charset="0"/>
              </a:rPr>
              <a:t>for analysis of visual data</a:t>
            </a:r>
          </a:p>
          <a:p>
            <a:pPr marL="571500" indent="-571500">
              <a:buFont typeface="Symbol" panose="05050102010706020507" pitchFamily="18" charset="2"/>
              <a:buChar char="-"/>
            </a:pPr>
            <a:r>
              <a:rPr lang="en-US" sz="3600" b="0" i="0" u="none" strike="noStrike" baseline="0" dirty="0">
                <a:latin typeface="Ovo" panose="020B0604020202020204" charset="0"/>
              </a:rPr>
              <a:t>detects patterns in a hierarchical structure</a:t>
            </a:r>
          </a:p>
          <a:p>
            <a:pPr marL="571500" indent="-571500">
              <a:buFont typeface="Symbol" panose="05050102010706020507" pitchFamily="18" charset="2"/>
              <a:buChar char="-"/>
            </a:pPr>
            <a:r>
              <a:rPr lang="de-DE" sz="3600" dirty="0">
                <a:latin typeface="Ovo" panose="020B0604020202020204" charset="0"/>
              </a:rPr>
              <a:t>different </a:t>
            </a:r>
            <a:r>
              <a:rPr lang="de-DE" sz="3600" dirty="0" err="1">
                <a:latin typeface="Ovo" panose="020B0604020202020204" charset="0"/>
              </a:rPr>
              <a:t>types</a:t>
            </a:r>
            <a:r>
              <a:rPr lang="de-DE" sz="3600" dirty="0">
                <a:latin typeface="Ovo" panose="020B0604020202020204" charset="0"/>
              </a:rPr>
              <a:t> </a:t>
            </a:r>
            <a:r>
              <a:rPr lang="de-DE" sz="3600" dirty="0" err="1">
                <a:latin typeface="Ovo" panose="020B0604020202020204" charset="0"/>
              </a:rPr>
              <a:t>of</a:t>
            </a:r>
            <a:r>
              <a:rPr lang="de-DE" sz="3600" dirty="0">
                <a:latin typeface="Ovo" panose="020B0604020202020204" charset="0"/>
              </a:rPr>
              <a:t> </a:t>
            </a:r>
            <a:r>
              <a:rPr lang="de-DE" sz="3600" dirty="0" err="1">
                <a:latin typeface="Ovo" panose="020B0604020202020204" charset="0"/>
              </a:rPr>
              <a:t>layers</a:t>
            </a:r>
            <a:endParaRPr lang="de-DE" sz="3600" dirty="0">
              <a:latin typeface="Ovo" panose="020B0604020202020204" charset="0"/>
            </a:endParaRPr>
          </a:p>
        </p:txBody>
      </p:sp>
      <p:pic>
        <p:nvPicPr>
          <p:cNvPr id="3" name="Google Shape;213;p9">
            <a:extLst>
              <a:ext uri="{FF2B5EF4-FFF2-40B4-BE49-F238E27FC236}">
                <a16:creationId xmlns:a16="http://schemas.microsoft.com/office/drawing/2014/main" id="{C13727A7-226B-25CB-486D-6C091601D55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5800" y="5905500"/>
            <a:ext cx="8049139" cy="38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14;p9">
            <a:extLst>
              <a:ext uri="{FF2B5EF4-FFF2-40B4-BE49-F238E27FC236}">
                <a16:creationId xmlns:a16="http://schemas.microsoft.com/office/drawing/2014/main" id="{4257BD69-3DA4-C3E9-7D28-E73BAD9328C4}"/>
              </a:ext>
            </a:extLst>
          </p:cNvPr>
          <p:cNvSpPr txBox="1"/>
          <p:nvPr/>
        </p:nvSpPr>
        <p:spPr>
          <a:xfrm>
            <a:off x="9601200" y="9944100"/>
            <a:ext cx="96012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u="sng" dirty="0">
                <a:solidFill>
                  <a:schemeClr val="hlink"/>
                </a:solidFill>
                <a:hlinkClick r:id="rId4"/>
              </a:rPr>
              <a:t>Basic CNN Architecture: </a:t>
            </a:r>
            <a:r>
              <a:rPr lang="de-DE" u="sng" dirty="0" err="1">
                <a:solidFill>
                  <a:schemeClr val="hlink"/>
                </a:solidFill>
                <a:hlinkClick r:id="rId4"/>
              </a:rPr>
              <a:t>Explaining</a:t>
            </a:r>
            <a:r>
              <a:rPr lang="de-DE" u="sng" dirty="0">
                <a:solidFill>
                  <a:schemeClr val="hlink"/>
                </a:solidFill>
                <a:hlinkClick r:id="rId4"/>
              </a:rPr>
              <a:t> 5 </a:t>
            </a:r>
            <a:r>
              <a:rPr lang="de-DE" u="sng" dirty="0" err="1">
                <a:solidFill>
                  <a:schemeClr val="hlink"/>
                </a:solidFill>
                <a:hlinkClick r:id="rId4"/>
              </a:rPr>
              <a:t>Layers</a:t>
            </a:r>
            <a:r>
              <a:rPr lang="de-DE" u="sng" dirty="0">
                <a:solidFill>
                  <a:schemeClr val="hlink"/>
                </a:solidFill>
                <a:hlinkClick r:id="rId4"/>
              </a:rPr>
              <a:t> </a:t>
            </a:r>
            <a:r>
              <a:rPr lang="de-DE" u="sng" dirty="0" err="1">
                <a:solidFill>
                  <a:schemeClr val="hlink"/>
                </a:solidFill>
                <a:hlinkClick r:id="rId4"/>
              </a:rPr>
              <a:t>of</a:t>
            </a:r>
            <a:r>
              <a:rPr lang="de-DE" u="sng" dirty="0">
                <a:solidFill>
                  <a:schemeClr val="hlink"/>
                </a:solidFill>
                <a:hlinkClick r:id="rId4"/>
              </a:rPr>
              <a:t> </a:t>
            </a:r>
            <a:r>
              <a:rPr lang="de-DE" u="sng" dirty="0" err="1">
                <a:solidFill>
                  <a:schemeClr val="hlink"/>
                </a:solidFill>
                <a:hlinkClick r:id="rId4"/>
              </a:rPr>
              <a:t>Convolutional</a:t>
            </a:r>
            <a:r>
              <a:rPr lang="de-DE" u="sng" dirty="0">
                <a:solidFill>
                  <a:schemeClr val="hlink"/>
                </a:solidFill>
                <a:hlinkClick r:id="rId4"/>
              </a:rPr>
              <a:t> </a:t>
            </a:r>
            <a:r>
              <a:rPr lang="de-DE" u="sng" dirty="0" err="1">
                <a:solidFill>
                  <a:schemeClr val="hlink"/>
                </a:solidFill>
                <a:hlinkClick r:id="rId4"/>
              </a:rPr>
              <a:t>Neural</a:t>
            </a:r>
            <a:r>
              <a:rPr lang="de-DE" u="sng" dirty="0">
                <a:solidFill>
                  <a:schemeClr val="hlink"/>
                </a:solidFill>
                <a:hlinkClick r:id="rId4"/>
              </a:rPr>
              <a:t> Network | </a:t>
            </a:r>
            <a:r>
              <a:rPr lang="de-DE" u="sng" dirty="0" err="1">
                <a:solidFill>
                  <a:schemeClr val="hlink"/>
                </a:solidFill>
                <a:hlinkClick r:id="rId4"/>
              </a:rPr>
              <a:t>upGrad</a:t>
            </a:r>
            <a:r>
              <a:rPr lang="de-DE" u="sng" dirty="0">
                <a:solidFill>
                  <a:schemeClr val="hlink"/>
                </a:solidFill>
                <a:hlinkClick r:id="rId4"/>
              </a:rPr>
              <a:t> </a:t>
            </a:r>
            <a:r>
              <a:rPr lang="de-DE" u="sng" dirty="0" err="1">
                <a:solidFill>
                  <a:schemeClr val="hlink"/>
                </a:solidFill>
                <a:hlinkClick r:id="rId4"/>
              </a:rPr>
              <a:t>blog</a:t>
            </a:r>
            <a:endParaRPr sz="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43000" y="13079"/>
            <a:ext cx="7156209" cy="10730908"/>
          </a:xfrm>
          <a:prstGeom prst="rect">
            <a:avLst/>
          </a:prstGeom>
          <a:solidFill>
            <a:srgbClr val="EDEDED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3" name="AutoShape 3"/>
          <p:cNvSpPr/>
          <p:nvPr/>
        </p:nvSpPr>
        <p:spPr>
          <a:xfrm>
            <a:off x="6629073" y="7277100"/>
            <a:ext cx="10327460" cy="10655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1034387" y="512005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3F4042"/>
                </a:solidFill>
                <a:latin typeface="Open Sauce Medium"/>
              </a:rPr>
              <a:t>RESULTS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4935E28-45DB-0B04-A9AB-E7A17E4F9D0B}"/>
              </a:ext>
            </a:extLst>
          </p:cNvPr>
          <p:cNvSpPr txBox="1"/>
          <p:nvPr/>
        </p:nvSpPr>
        <p:spPr>
          <a:xfrm>
            <a:off x="838200" y="3009900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Ovo" panose="020B0604020202020204" charset="0"/>
              </a:rPr>
              <a:t>- 784 </a:t>
            </a:r>
            <a:r>
              <a:rPr lang="de-DE" sz="3600" dirty="0" err="1">
                <a:latin typeface="Ovo" panose="020B0604020202020204" charset="0"/>
              </a:rPr>
              <a:t>Eigenvectors</a:t>
            </a:r>
            <a:r>
              <a:rPr lang="de-DE" sz="3600" dirty="0">
                <a:latin typeface="Ovo" panose="020B0604020202020204" charset="0"/>
              </a:rPr>
              <a:t> 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5E0E701-D19D-B75F-355A-67791C65E43F}"/>
              </a:ext>
            </a:extLst>
          </p:cNvPr>
          <p:cNvSpPr txBox="1"/>
          <p:nvPr/>
        </p:nvSpPr>
        <p:spPr>
          <a:xfrm>
            <a:off x="1043486" y="1246385"/>
            <a:ext cx="3009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PCA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EFB3C7D-FD85-D48D-D260-EAE036CFA091}"/>
              </a:ext>
            </a:extLst>
          </p:cNvPr>
          <p:cNvSpPr txBox="1"/>
          <p:nvPr/>
        </p:nvSpPr>
        <p:spPr>
          <a:xfrm>
            <a:off x="6400800" y="1246385"/>
            <a:ext cx="97172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Optimal 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number</a:t>
            </a:r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 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of</a:t>
            </a:r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 k and PCs</a:t>
            </a:r>
            <a:endParaRPr lang="de-DE" sz="2800" dirty="0"/>
          </a:p>
        </p:txBody>
      </p:sp>
      <p:pic>
        <p:nvPicPr>
          <p:cNvPr id="16" name="Grafik 15" descr="Ein Bild, das Screenshot, Display, Rechteck, Software enthält.&#10;&#10;Automatisch generierte Beschreibung">
            <a:extLst>
              <a:ext uri="{FF2B5EF4-FFF2-40B4-BE49-F238E27FC236}">
                <a16:creationId xmlns:a16="http://schemas.microsoft.com/office/drawing/2014/main" id="{006325CC-9010-EFEF-E194-6CD8E8CC7A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1980035"/>
            <a:ext cx="6643853" cy="5164954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B6208723-98AC-9108-D3DF-C41CCD2981BF}"/>
              </a:ext>
            </a:extLst>
          </p:cNvPr>
          <p:cNvSpPr txBox="1"/>
          <p:nvPr/>
        </p:nvSpPr>
        <p:spPr>
          <a:xfrm>
            <a:off x="7086600" y="7734300"/>
            <a:ext cx="95648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3600" dirty="0">
                <a:latin typeface="Ovo" panose="020B0604020202020204" charset="0"/>
              </a:rPr>
              <a:t>Optimal k = 4</a:t>
            </a:r>
          </a:p>
          <a:p>
            <a:pPr marL="285750" indent="-285750">
              <a:buFontTx/>
              <a:buChar char="-"/>
            </a:pPr>
            <a:r>
              <a:rPr lang="de-DE" sz="3600" dirty="0" err="1">
                <a:latin typeface="Ovo" panose="020B0604020202020204" charset="0"/>
              </a:rPr>
              <a:t>Variance</a:t>
            </a:r>
            <a:r>
              <a:rPr lang="de-DE" sz="3600" dirty="0">
                <a:latin typeface="Ovo" panose="020B0604020202020204" charset="0"/>
              </a:rPr>
              <a:t> 95%</a:t>
            </a:r>
          </a:p>
          <a:p>
            <a:pPr marL="285750" indent="-285750">
              <a:buFontTx/>
              <a:buChar char="-"/>
            </a:pPr>
            <a:r>
              <a:rPr lang="de-DE" sz="3600" dirty="0">
                <a:latin typeface="Ovo" panose="020B0604020202020204" charset="0"/>
              </a:rPr>
              <a:t>256 </a:t>
            </a:r>
            <a:r>
              <a:rPr lang="de-DE" sz="3600">
                <a:latin typeface="Ovo" panose="020B0604020202020204" charset="0"/>
              </a:rPr>
              <a:t>Eigenvectors</a:t>
            </a:r>
            <a:endParaRPr lang="de-DE" sz="3600" dirty="0">
              <a:latin typeface="Ovo" panose="020B0604020202020204" charset="0"/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D3018AD8-5DDE-B691-4CF6-31EAB8372012}"/>
              </a:ext>
            </a:extLst>
          </p:cNvPr>
          <p:cNvSpPr/>
          <p:nvPr/>
        </p:nvSpPr>
        <p:spPr>
          <a:xfrm>
            <a:off x="10210800" y="2552700"/>
            <a:ext cx="228600" cy="22860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32315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40731" y="0"/>
            <a:ext cx="18628731" cy="2215199"/>
          </a:xfrm>
          <a:prstGeom prst="rect">
            <a:avLst/>
          </a:prstGeom>
          <a:solidFill>
            <a:srgbClr val="EDEDED"/>
          </a:solidFill>
        </p:spPr>
        <p:txBody>
          <a:bodyPr/>
          <a:lstStyle/>
          <a:p>
            <a:endParaRPr lang="de-DE"/>
          </a:p>
        </p:txBody>
      </p:sp>
      <p:sp>
        <p:nvSpPr>
          <p:cNvPr id="3" name="AutoShape 3"/>
          <p:cNvSpPr/>
          <p:nvPr/>
        </p:nvSpPr>
        <p:spPr>
          <a:xfrm>
            <a:off x="9144000" y="2417434"/>
            <a:ext cx="9525" cy="5962006"/>
          </a:xfrm>
          <a:prstGeom prst="rect">
            <a:avLst/>
          </a:prstGeom>
          <a:solidFill>
            <a:srgbClr val="3F4042"/>
          </a:solidFill>
        </p:spPr>
        <p:txBody>
          <a:bodyPr/>
          <a:lstStyle/>
          <a:p>
            <a:endParaRPr lang="de-DE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8F9C874B-F3E3-98D1-B8F5-0C843A79833F}"/>
              </a:ext>
            </a:extLst>
          </p:cNvPr>
          <p:cNvSpPr txBox="1"/>
          <p:nvPr/>
        </p:nvSpPr>
        <p:spPr>
          <a:xfrm>
            <a:off x="1028700" y="585115"/>
            <a:ext cx="4006046" cy="2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880" spc="71" dirty="0">
                <a:solidFill>
                  <a:srgbClr val="3F4042"/>
                </a:solidFill>
                <a:latin typeface="Open Sauce Medium"/>
              </a:rPr>
              <a:t>RESULTS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99B7A1A-ED4A-4A86-74BD-119B3A6408FB}"/>
              </a:ext>
            </a:extLst>
          </p:cNvPr>
          <p:cNvSpPr txBox="1"/>
          <p:nvPr/>
        </p:nvSpPr>
        <p:spPr>
          <a:xfrm>
            <a:off x="1028700" y="1456815"/>
            <a:ext cx="3009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KNN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5680370-C73D-914E-622D-05473FA25803}"/>
              </a:ext>
            </a:extLst>
          </p:cNvPr>
          <p:cNvSpPr txBox="1"/>
          <p:nvPr/>
        </p:nvSpPr>
        <p:spPr>
          <a:xfrm>
            <a:off x="1048753" y="5014401"/>
            <a:ext cx="464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KNN 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with</a:t>
            </a:r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 KD-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Tree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5F00F5E-82D9-581B-952B-80FB52655600}"/>
              </a:ext>
            </a:extLst>
          </p:cNvPr>
          <p:cNvSpPr txBox="1"/>
          <p:nvPr/>
        </p:nvSpPr>
        <p:spPr>
          <a:xfrm>
            <a:off x="762000" y="3116133"/>
            <a:ext cx="750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Ovo" panose="02020502070400060406" pitchFamily="18" charset="0"/>
              </a:rPr>
              <a:t>- Run time 40 </a:t>
            </a:r>
            <a:r>
              <a:rPr lang="de-DE" sz="2400" dirty="0" err="1">
                <a:latin typeface="Ovo" panose="02020502070400060406" pitchFamily="18" charset="0"/>
              </a:rPr>
              <a:t>images</a:t>
            </a:r>
            <a:r>
              <a:rPr lang="de-DE" sz="2400" dirty="0">
                <a:latin typeface="Ovo" panose="02020502070400060406" pitchFamily="18" charset="0"/>
              </a:rPr>
              <a:t>: 26.4 </a:t>
            </a:r>
            <a:r>
              <a:rPr lang="de-DE" sz="2400" dirty="0" err="1">
                <a:latin typeface="Ovo" panose="02020502070400060406" pitchFamily="18" charset="0"/>
              </a:rPr>
              <a:t>seconds</a:t>
            </a:r>
            <a:endParaRPr lang="de-DE" sz="2400" dirty="0">
              <a:latin typeface="Ovo" panose="02020502070400060406" pitchFamily="18" charset="0"/>
            </a:endParaRP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BF979024-60ED-DD17-A079-4F158675D539}"/>
              </a:ext>
            </a:extLst>
          </p:cNvPr>
          <p:cNvGrpSpPr/>
          <p:nvPr/>
        </p:nvGrpSpPr>
        <p:grpSpPr>
          <a:xfrm>
            <a:off x="1561544" y="8212726"/>
            <a:ext cx="4115356" cy="1257300"/>
            <a:chOff x="7095846" y="2414714"/>
            <a:chExt cx="4115356" cy="1257300"/>
          </a:xfrm>
        </p:grpSpPr>
        <p:sp>
          <p:nvSpPr>
            <p:cNvPr id="19" name="AutoShape 3">
              <a:extLst>
                <a:ext uri="{FF2B5EF4-FFF2-40B4-BE49-F238E27FC236}">
                  <a16:creationId xmlns:a16="http://schemas.microsoft.com/office/drawing/2014/main" id="{C1214B4A-70A9-5FB4-86EE-0DA51827D8E7}"/>
                </a:ext>
              </a:extLst>
            </p:cNvPr>
            <p:cNvSpPr/>
            <p:nvPr/>
          </p:nvSpPr>
          <p:spPr>
            <a:xfrm>
              <a:off x="7095846" y="2414714"/>
              <a:ext cx="4115356" cy="1257300"/>
            </a:xfrm>
            <a:prstGeom prst="rect">
              <a:avLst/>
            </a:prstGeom>
            <a:solidFill>
              <a:srgbClr val="EB820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D14F02B5-07C3-11E2-A0E7-976B1ACD0F9A}"/>
                </a:ext>
              </a:extLst>
            </p:cNvPr>
            <p:cNvSpPr txBox="1"/>
            <p:nvPr/>
          </p:nvSpPr>
          <p:spPr>
            <a:xfrm>
              <a:off x="7239000" y="2720198"/>
              <a:ext cx="38099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dirty="0" err="1">
                  <a:solidFill>
                    <a:schemeClr val="bg1"/>
                  </a:solidFill>
                  <a:latin typeface="Ovo" panose="020B0604020202020204" charset="0"/>
                </a:rPr>
                <a:t>Accuracy</a:t>
              </a:r>
              <a:r>
                <a:rPr lang="de-DE" sz="3600" dirty="0">
                  <a:solidFill>
                    <a:schemeClr val="bg1"/>
                  </a:solidFill>
                  <a:latin typeface="Ovo" panose="020B0604020202020204" charset="0"/>
                </a:rPr>
                <a:t>: </a:t>
              </a:r>
              <a:r>
                <a:rPr lang="de-DE" sz="3600" b="0" i="0" u="none" strike="noStrike" baseline="0" dirty="0">
                  <a:solidFill>
                    <a:schemeClr val="bg1"/>
                  </a:solidFill>
                  <a:latin typeface="Ovo" panose="020B0604020202020204" charset="0"/>
                </a:rPr>
                <a:t>86.3%</a:t>
              </a:r>
              <a:endParaRPr lang="de-DE" sz="3600" dirty="0">
                <a:solidFill>
                  <a:schemeClr val="bg1"/>
                </a:solidFill>
                <a:latin typeface="Ovo" panose="020B0604020202020204" charset="0"/>
              </a:endParaRPr>
            </a:p>
          </p:txBody>
        </p:sp>
      </p:grpSp>
      <p:sp>
        <p:nvSpPr>
          <p:cNvPr id="21" name="Textfeld 20">
            <a:extLst>
              <a:ext uri="{FF2B5EF4-FFF2-40B4-BE49-F238E27FC236}">
                <a16:creationId xmlns:a16="http://schemas.microsoft.com/office/drawing/2014/main" id="{82168EB8-DE64-E75D-6DFA-380101178D52}"/>
              </a:ext>
            </a:extLst>
          </p:cNvPr>
          <p:cNvSpPr txBox="1"/>
          <p:nvPr/>
        </p:nvSpPr>
        <p:spPr>
          <a:xfrm>
            <a:off x="838200" y="6571058"/>
            <a:ext cx="7543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2400" dirty="0">
                <a:latin typeface="Ovo" panose="02020502070400060406" pitchFamily="18" charset="0"/>
              </a:rPr>
              <a:t>Run time 10,000 </a:t>
            </a:r>
            <a:r>
              <a:rPr lang="de-DE" sz="2400" dirty="0" err="1">
                <a:latin typeface="Ovo" panose="02020502070400060406" pitchFamily="18" charset="0"/>
              </a:rPr>
              <a:t>images</a:t>
            </a:r>
            <a:r>
              <a:rPr lang="de-DE" sz="2400" dirty="0">
                <a:latin typeface="Ovo" panose="02020502070400060406" pitchFamily="18" charset="0"/>
              </a:rPr>
              <a:t>: 26.9 </a:t>
            </a:r>
            <a:r>
              <a:rPr lang="de-DE" sz="2400" dirty="0" err="1">
                <a:latin typeface="Ovo" panose="02020502070400060406" pitchFamily="18" charset="0"/>
              </a:rPr>
              <a:t>seconds</a:t>
            </a:r>
            <a:endParaRPr lang="de-DE" sz="2400" dirty="0">
              <a:latin typeface="Ovo" panose="02020502070400060406" pitchFamily="18" charset="0"/>
            </a:endParaRPr>
          </a:p>
          <a:p>
            <a:pPr marL="285750" indent="-285750">
              <a:buFontTx/>
              <a:buChar char="-"/>
            </a:pPr>
            <a:r>
              <a:rPr lang="de-DE" sz="2400" dirty="0">
                <a:latin typeface="Ovo" panose="02020502070400060406" pitchFamily="18" charset="0"/>
              </a:rPr>
              <a:t>Leaf </a:t>
            </a:r>
            <a:r>
              <a:rPr lang="de-DE" sz="2400" dirty="0" err="1">
                <a:latin typeface="Ovo" panose="02020502070400060406" pitchFamily="18" charset="0"/>
              </a:rPr>
              <a:t>size</a:t>
            </a:r>
            <a:r>
              <a:rPr lang="de-DE" sz="2400" dirty="0">
                <a:latin typeface="Ovo" panose="02020502070400060406" pitchFamily="18" charset="0"/>
              </a:rPr>
              <a:t> 10</a:t>
            </a:r>
          </a:p>
        </p:txBody>
      </p:sp>
      <p:pic>
        <p:nvPicPr>
          <p:cNvPr id="5" name="Grafik 4" descr="Ein Bild, das Diagramm, Entwurf, weiß enthält.&#10;&#10;Automatisch generierte Beschreibung">
            <a:extLst>
              <a:ext uri="{FF2B5EF4-FFF2-40B4-BE49-F238E27FC236}">
                <a16:creationId xmlns:a16="http://schemas.microsoft.com/office/drawing/2014/main" id="{B12C2450-2FE2-2B03-DC4B-7D8AF129E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0" y="6560775"/>
            <a:ext cx="7293619" cy="330390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EA69D98-F736-B1AC-BAD9-69E30D4203C2}"/>
              </a:ext>
            </a:extLst>
          </p:cNvPr>
          <p:cNvSpPr txBox="1"/>
          <p:nvPr/>
        </p:nvSpPr>
        <p:spPr>
          <a:xfrm>
            <a:off x="10363200" y="1418715"/>
            <a:ext cx="464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What‘s</a:t>
            </a:r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 a KD-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Tree</a:t>
            </a:r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?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BF6A8B9-BDEF-EF16-C1FE-F184218D1806}"/>
              </a:ext>
            </a:extLst>
          </p:cNvPr>
          <p:cNvSpPr txBox="1"/>
          <p:nvPr/>
        </p:nvSpPr>
        <p:spPr>
          <a:xfrm>
            <a:off x="9448800" y="2704968"/>
            <a:ext cx="8382000" cy="3913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endParaRPr lang="de-DE" sz="2400" dirty="0">
              <a:latin typeface="Ovo" panose="02020502070400060406" pitchFamily="18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400" dirty="0" err="1">
                <a:latin typeface="Ovo" panose="02020502070400060406" pitchFamily="18" charset="0"/>
              </a:rPr>
              <a:t>Dividing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space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along</a:t>
            </a:r>
            <a:r>
              <a:rPr lang="de-DE" sz="2400" dirty="0">
                <a:latin typeface="Ovo" panose="02020502070400060406" pitchFamily="18" charset="0"/>
              </a:rPr>
              <a:t> median </a:t>
            </a:r>
            <a:r>
              <a:rPr lang="de-DE" sz="2400" dirty="0" err="1">
                <a:latin typeface="Ovo" panose="02020502070400060406" pitchFamily="18" charset="0"/>
              </a:rPr>
              <a:t>value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of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each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dimension</a:t>
            </a:r>
            <a:endParaRPr lang="de-DE" sz="2400" dirty="0">
              <a:latin typeface="Ovo" panose="02020502070400060406" pitchFamily="18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400" dirty="0" err="1">
                <a:latin typeface="Ovo" panose="02020502070400060406" pitchFamily="18" charset="0"/>
              </a:rPr>
              <a:t>Each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node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is</a:t>
            </a:r>
            <a:r>
              <a:rPr lang="de-DE" sz="2400" dirty="0">
                <a:latin typeface="Ovo" panose="02020502070400060406" pitchFamily="18" charset="0"/>
              </a:rPr>
              <a:t> a splitting plane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400" dirty="0" err="1">
                <a:latin typeface="Ovo" panose="02020502070400060406" pitchFamily="18" charset="0"/>
              </a:rPr>
              <a:t>How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many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times</a:t>
            </a:r>
            <a:r>
              <a:rPr lang="de-DE" sz="2400" dirty="0">
                <a:latin typeface="Ovo" panose="02020502070400060406" pitchFamily="18" charset="0"/>
              </a:rPr>
              <a:t> do </a:t>
            </a:r>
            <a:r>
              <a:rPr lang="de-DE" sz="2400" dirty="0" err="1">
                <a:latin typeface="Ovo" panose="02020502070400060406" pitchFamily="18" charset="0"/>
              </a:rPr>
              <a:t>we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split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the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space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with</a:t>
            </a:r>
            <a:r>
              <a:rPr lang="de-DE" sz="2400" dirty="0">
                <a:latin typeface="Ovo" panose="02020502070400060406" pitchFamily="18" charset="0"/>
              </a:rPr>
              <a:t> planes? -&gt; </a:t>
            </a:r>
            <a:r>
              <a:rPr lang="de-DE" sz="2400" dirty="0" err="1">
                <a:latin typeface="Ovo" panose="02020502070400060406" pitchFamily="18" charset="0"/>
              </a:rPr>
              <a:t>Defined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by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leaf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size</a:t>
            </a:r>
            <a:endParaRPr lang="de-DE" sz="2400" dirty="0">
              <a:latin typeface="Ovo" panose="02020502070400060406" pitchFamily="18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de-DE" sz="2400" dirty="0">
                <a:latin typeface="Ovo" panose="02020502070400060406" pitchFamily="18" charset="0"/>
              </a:rPr>
              <a:t>Tracing </a:t>
            </a:r>
            <a:r>
              <a:rPr lang="de-DE" sz="2400" dirty="0" err="1">
                <a:latin typeface="Ovo" panose="02020502070400060406" pitchFamily="18" charset="0"/>
              </a:rPr>
              <a:t>tree</a:t>
            </a:r>
            <a:r>
              <a:rPr lang="de-DE" sz="2400" dirty="0">
                <a:latin typeface="Ovo" panose="02020502070400060406" pitchFamily="18" charset="0"/>
              </a:rPr>
              <a:t> to find </a:t>
            </a:r>
            <a:r>
              <a:rPr lang="de-DE" sz="2400" dirty="0" err="1">
                <a:latin typeface="Ovo" panose="02020502070400060406" pitchFamily="18" charset="0"/>
              </a:rPr>
              <a:t>points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with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shortest</a:t>
            </a:r>
            <a:r>
              <a:rPr lang="de-DE" sz="2400" dirty="0">
                <a:latin typeface="Ovo" panose="02020502070400060406" pitchFamily="18" charset="0"/>
              </a:rPr>
              <a:t> </a:t>
            </a:r>
            <a:r>
              <a:rPr lang="de-DE" sz="2400" dirty="0" err="1">
                <a:latin typeface="Ovo" panose="02020502070400060406" pitchFamily="18" charset="0"/>
              </a:rPr>
              <a:t>distance</a:t>
            </a:r>
            <a:r>
              <a:rPr lang="de-DE" sz="2400" dirty="0">
                <a:latin typeface="Ovo" panose="02020502070400060406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1028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8C8DC66D-5DD4-0F04-1D6A-B8F1F2B3CD1F}"/>
              </a:ext>
            </a:extLst>
          </p:cNvPr>
          <p:cNvSpPr txBox="1"/>
          <p:nvPr/>
        </p:nvSpPr>
        <p:spPr>
          <a:xfrm>
            <a:off x="1066800" y="4620280"/>
            <a:ext cx="464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EB8208"/>
                </a:solidFill>
                <a:latin typeface="Open Sauce Bold" panose="020B0604020202020204" charset="0"/>
              </a:rPr>
              <a:t>KD-</a:t>
            </a:r>
            <a:r>
              <a:rPr lang="de-DE" sz="2800" dirty="0" err="1">
                <a:solidFill>
                  <a:srgbClr val="EB8208"/>
                </a:solidFill>
                <a:latin typeface="Open Sauce Bold" panose="020B0604020202020204" charset="0"/>
              </a:rPr>
              <a:t>Tree</a:t>
            </a:r>
            <a:endParaRPr lang="de-DE" dirty="0">
              <a:solidFill>
                <a:srgbClr val="EB8208"/>
              </a:solidFill>
              <a:latin typeface="Open Sauce Bold" panose="020B0604020202020204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A6DCB71-429B-C857-9752-901941CDE7B3}"/>
              </a:ext>
            </a:extLst>
          </p:cNvPr>
          <p:cNvSpPr/>
          <p:nvPr/>
        </p:nvSpPr>
        <p:spPr>
          <a:xfrm flipH="1">
            <a:off x="4871304" y="1365979"/>
            <a:ext cx="8534400" cy="7555042"/>
          </a:xfrm>
          <a:prstGeom prst="rect">
            <a:avLst/>
          </a:prstGeom>
          <a:solidFill>
            <a:srgbClr val="EB8208"/>
          </a:solidFill>
        </p:spPr>
        <p:txBody>
          <a:bodyPr/>
          <a:lstStyle/>
          <a:p>
            <a:endParaRPr lang="de-DE" dirty="0"/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3F9456B2-3AB7-6DE5-27D1-66DFDF682EBD}"/>
              </a:ext>
            </a:extLst>
          </p:cNvPr>
          <p:cNvCxnSpPr/>
          <p:nvPr/>
        </p:nvCxnSpPr>
        <p:spPr>
          <a:xfrm>
            <a:off x="8414811" y="-9334500"/>
            <a:ext cx="0" cy="822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Freihand 18">
                <a:extLst>
                  <a:ext uri="{FF2B5EF4-FFF2-40B4-BE49-F238E27FC236}">
                    <a16:creationId xmlns:a16="http://schemas.microsoft.com/office/drawing/2014/main" id="{6CDE3949-D1C1-94FD-3C60-E04F1FF4E2A5}"/>
                  </a:ext>
                </a:extLst>
              </p14:cNvPr>
              <p14:cNvContentPartPr/>
              <p14:nvPr/>
            </p14:nvContentPartPr>
            <p14:xfrm>
              <a:off x="7263000" y="3432780"/>
              <a:ext cx="360" cy="360"/>
            </p14:xfrm>
          </p:contentPart>
        </mc:Choice>
        <mc:Fallback>
          <p:pic>
            <p:nvPicPr>
              <p:cNvPr id="19" name="Freihand 18">
                <a:extLst>
                  <a:ext uri="{FF2B5EF4-FFF2-40B4-BE49-F238E27FC236}">
                    <a16:creationId xmlns:a16="http://schemas.microsoft.com/office/drawing/2014/main" id="{6CDE3949-D1C1-94FD-3C60-E04F1FF4E2A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7000" y="339678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Freihand 19">
                <a:extLst>
                  <a:ext uri="{FF2B5EF4-FFF2-40B4-BE49-F238E27FC236}">
                    <a16:creationId xmlns:a16="http://schemas.microsoft.com/office/drawing/2014/main" id="{2B5C00B5-94F2-2738-1C4C-C49330933546}"/>
                  </a:ext>
                </a:extLst>
              </p14:cNvPr>
              <p14:cNvContentPartPr/>
              <p14:nvPr/>
            </p14:nvContentPartPr>
            <p14:xfrm>
              <a:off x="10744200" y="5143500"/>
              <a:ext cx="360" cy="360"/>
            </p14:xfrm>
          </p:contentPart>
        </mc:Choice>
        <mc:Fallback>
          <p:pic>
            <p:nvPicPr>
              <p:cNvPr id="20" name="Freihand 19">
                <a:extLst>
                  <a:ext uri="{FF2B5EF4-FFF2-40B4-BE49-F238E27FC236}">
                    <a16:creationId xmlns:a16="http://schemas.microsoft.com/office/drawing/2014/main" id="{2B5C00B5-94F2-2738-1C4C-C4933093354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08200" y="510750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Freihand 20">
                <a:extLst>
                  <a:ext uri="{FF2B5EF4-FFF2-40B4-BE49-F238E27FC236}">
                    <a16:creationId xmlns:a16="http://schemas.microsoft.com/office/drawing/2014/main" id="{15EBB050-BB0A-D394-6D23-9DFB551D382C}"/>
                  </a:ext>
                </a:extLst>
              </p14:cNvPr>
              <p14:cNvContentPartPr/>
              <p14:nvPr/>
            </p14:nvContentPartPr>
            <p14:xfrm>
              <a:off x="10162212" y="3771900"/>
              <a:ext cx="360" cy="360"/>
            </p14:xfrm>
          </p:contentPart>
        </mc:Choice>
        <mc:Fallback>
          <p:pic>
            <p:nvPicPr>
              <p:cNvPr id="21" name="Freihand 20">
                <a:extLst>
                  <a:ext uri="{FF2B5EF4-FFF2-40B4-BE49-F238E27FC236}">
                    <a16:creationId xmlns:a16="http://schemas.microsoft.com/office/drawing/2014/main" id="{15EBB050-BB0A-D394-6D23-9DFB551D382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26212" y="373590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" name="Freihand 21">
                <a:extLst>
                  <a:ext uri="{FF2B5EF4-FFF2-40B4-BE49-F238E27FC236}">
                    <a16:creationId xmlns:a16="http://schemas.microsoft.com/office/drawing/2014/main" id="{CC98884F-8F11-459E-4A8E-0EC6BF48E53F}"/>
                  </a:ext>
                </a:extLst>
              </p14:cNvPr>
              <p14:cNvContentPartPr/>
              <p14:nvPr/>
            </p14:nvContentPartPr>
            <p14:xfrm>
              <a:off x="6894720" y="6618420"/>
              <a:ext cx="360" cy="360"/>
            </p14:xfrm>
          </p:contentPart>
        </mc:Choice>
        <mc:Fallback>
          <p:pic>
            <p:nvPicPr>
              <p:cNvPr id="22" name="Freihand 21">
                <a:extLst>
                  <a:ext uri="{FF2B5EF4-FFF2-40B4-BE49-F238E27FC236}">
                    <a16:creationId xmlns:a16="http://schemas.microsoft.com/office/drawing/2014/main" id="{CC98884F-8F11-459E-4A8E-0EC6BF48E53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8720" y="658242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" name="Freihand 22">
                <a:extLst>
                  <a:ext uri="{FF2B5EF4-FFF2-40B4-BE49-F238E27FC236}">
                    <a16:creationId xmlns:a16="http://schemas.microsoft.com/office/drawing/2014/main" id="{93B4ABEF-C3AE-B4B6-1B5E-404D53B5FFE4}"/>
                  </a:ext>
                </a:extLst>
              </p14:cNvPr>
              <p14:cNvContentPartPr/>
              <p14:nvPr/>
            </p14:nvContentPartPr>
            <p14:xfrm>
              <a:off x="11186280" y="7061220"/>
              <a:ext cx="360" cy="360"/>
            </p14:xfrm>
          </p:contentPart>
        </mc:Choice>
        <mc:Fallback>
          <p:pic>
            <p:nvPicPr>
              <p:cNvPr id="23" name="Freihand 22">
                <a:extLst>
                  <a:ext uri="{FF2B5EF4-FFF2-40B4-BE49-F238E27FC236}">
                    <a16:creationId xmlns:a16="http://schemas.microsoft.com/office/drawing/2014/main" id="{93B4ABEF-C3AE-B4B6-1B5E-404D53B5FFE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50280" y="702522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" name="Freihand 23">
                <a:extLst>
                  <a:ext uri="{FF2B5EF4-FFF2-40B4-BE49-F238E27FC236}">
                    <a16:creationId xmlns:a16="http://schemas.microsoft.com/office/drawing/2014/main" id="{51A8B866-9090-5995-68E8-1C2179F05323}"/>
                  </a:ext>
                </a:extLst>
              </p14:cNvPr>
              <p14:cNvContentPartPr/>
              <p14:nvPr/>
            </p14:nvContentPartPr>
            <p14:xfrm>
              <a:off x="8354520" y="4185540"/>
              <a:ext cx="360" cy="360"/>
            </p14:xfrm>
          </p:contentPart>
        </mc:Choice>
        <mc:Fallback>
          <p:pic>
            <p:nvPicPr>
              <p:cNvPr id="24" name="Freihand 23">
                <a:extLst>
                  <a:ext uri="{FF2B5EF4-FFF2-40B4-BE49-F238E27FC236}">
                    <a16:creationId xmlns:a16="http://schemas.microsoft.com/office/drawing/2014/main" id="{51A8B866-9090-5995-68E8-1C2179F0532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18520" y="414954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5" name="Freihand 24">
                <a:extLst>
                  <a:ext uri="{FF2B5EF4-FFF2-40B4-BE49-F238E27FC236}">
                    <a16:creationId xmlns:a16="http://schemas.microsoft.com/office/drawing/2014/main" id="{C15E90C0-84DE-B1F6-186E-A32B21BE4F53}"/>
                  </a:ext>
                </a:extLst>
              </p14:cNvPr>
              <p14:cNvContentPartPr/>
              <p14:nvPr/>
            </p14:nvContentPartPr>
            <p14:xfrm>
              <a:off x="9549000" y="5542020"/>
              <a:ext cx="360" cy="360"/>
            </p14:xfrm>
          </p:contentPart>
        </mc:Choice>
        <mc:Fallback>
          <p:pic>
            <p:nvPicPr>
              <p:cNvPr id="25" name="Freihand 24">
                <a:extLst>
                  <a:ext uri="{FF2B5EF4-FFF2-40B4-BE49-F238E27FC236}">
                    <a16:creationId xmlns:a16="http://schemas.microsoft.com/office/drawing/2014/main" id="{C15E90C0-84DE-B1F6-186E-A32B21BE4F5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13000" y="5506020"/>
                <a:ext cx="72000" cy="72000"/>
              </a:xfrm>
              <a:prstGeom prst="rect">
                <a:avLst/>
              </a:prstGeom>
            </p:spPr>
          </p:pic>
        </mc:Fallback>
      </mc:AlternateContent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0419EB7B-FFDB-8DA2-8335-00FA86222D4F}"/>
              </a:ext>
            </a:extLst>
          </p:cNvPr>
          <p:cNvCxnSpPr>
            <a:cxnSpLocks/>
          </p:cNvCxnSpPr>
          <p:nvPr/>
        </p:nvCxnSpPr>
        <p:spPr>
          <a:xfrm flipH="1">
            <a:off x="19278600" y="4660838"/>
            <a:ext cx="383610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C6F2B93-273C-9620-6740-77AD64581B2C}"/>
              </a:ext>
            </a:extLst>
          </p:cNvPr>
          <p:cNvCxnSpPr>
            <a:cxnSpLocks/>
          </p:cNvCxnSpPr>
          <p:nvPr/>
        </p:nvCxnSpPr>
        <p:spPr>
          <a:xfrm flipH="1">
            <a:off x="-6172200" y="4182538"/>
            <a:ext cx="46574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B9E0BF0F-40D6-AEB1-A46A-F787BFBE2D90}"/>
              </a:ext>
            </a:extLst>
          </p:cNvPr>
          <p:cNvCxnSpPr/>
          <p:nvPr/>
        </p:nvCxnSpPr>
        <p:spPr>
          <a:xfrm>
            <a:off x="7199728" y="3786881"/>
            <a:ext cx="457200" cy="45720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2702A091-1CD0-0317-AA42-223B67B4FBC3}"/>
              </a:ext>
            </a:extLst>
          </p:cNvPr>
          <p:cNvCxnSpPr>
            <a:cxnSpLocks/>
          </p:cNvCxnSpPr>
          <p:nvPr/>
        </p:nvCxnSpPr>
        <p:spPr>
          <a:xfrm flipH="1">
            <a:off x="7204447" y="3781341"/>
            <a:ext cx="447761" cy="46274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2" name="Freihand 41">
                <a:extLst>
                  <a:ext uri="{FF2B5EF4-FFF2-40B4-BE49-F238E27FC236}">
                    <a16:creationId xmlns:a16="http://schemas.microsoft.com/office/drawing/2014/main" id="{4764A191-02F3-23D8-6A53-6AFE4DBC0FFF}"/>
                  </a:ext>
                </a:extLst>
              </p14:cNvPr>
              <p14:cNvContentPartPr/>
              <p14:nvPr/>
            </p14:nvContentPartPr>
            <p14:xfrm>
              <a:off x="7428327" y="4402370"/>
              <a:ext cx="360" cy="360"/>
            </p14:xfrm>
          </p:contentPart>
        </mc:Choice>
        <mc:Fallback>
          <p:pic>
            <p:nvPicPr>
              <p:cNvPr id="42" name="Freihand 41">
                <a:extLst>
                  <a:ext uri="{FF2B5EF4-FFF2-40B4-BE49-F238E27FC236}">
                    <a16:creationId xmlns:a16="http://schemas.microsoft.com/office/drawing/2014/main" id="{4764A191-02F3-23D8-6A53-6AFE4DBC0FF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92327" y="4366370"/>
                <a:ext cx="72000" cy="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14553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817</Words>
  <Application>Microsoft Office PowerPoint</Application>
  <PresentationFormat>Benutzerdefiniert</PresentationFormat>
  <Paragraphs>147</Paragraphs>
  <Slides>16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6" baseType="lpstr">
      <vt:lpstr>Open Sauce Medium</vt:lpstr>
      <vt:lpstr>Arial</vt:lpstr>
      <vt:lpstr>Symbol</vt:lpstr>
      <vt:lpstr>Open Sauce Light</vt:lpstr>
      <vt:lpstr>Avenir</vt:lpstr>
      <vt:lpstr>Open Sauce Bold</vt:lpstr>
      <vt:lpstr>Ovo Bold</vt:lpstr>
      <vt:lpstr>Calibri</vt:lpstr>
      <vt:lpstr>Ovo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und Grau Traditionell Führungskraft Finanzdienstleistungen Vorschlag Mission und Ziele Präsentation</dc:title>
  <dc:creator>Heinrike Gilles</dc:creator>
  <cp:lastModifiedBy>Ole Decker</cp:lastModifiedBy>
  <cp:revision>15</cp:revision>
  <dcterms:created xsi:type="dcterms:W3CDTF">2006-08-16T00:00:00Z</dcterms:created>
  <dcterms:modified xsi:type="dcterms:W3CDTF">2023-07-18T19:16:59Z</dcterms:modified>
  <dc:identifier>DAFn9Itdqp0</dc:identifier>
</cp:coreProperties>
</file>

<file path=docProps/thumbnail.jpeg>
</file>